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09"/>
  </p:notesMasterIdLst>
  <p:sldIdLst>
    <p:sldId id="2003" r:id="rId2"/>
    <p:sldId id="309" r:id="rId3"/>
    <p:sldId id="352" r:id="rId4"/>
    <p:sldId id="363" r:id="rId5"/>
    <p:sldId id="364" r:id="rId6"/>
    <p:sldId id="376" r:id="rId7"/>
    <p:sldId id="382" r:id="rId8"/>
    <p:sldId id="394" r:id="rId9"/>
    <p:sldId id="1487" r:id="rId10"/>
    <p:sldId id="1488" r:id="rId11"/>
    <p:sldId id="1489" r:id="rId12"/>
    <p:sldId id="437" r:id="rId13"/>
    <p:sldId id="490" r:id="rId14"/>
    <p:sldId id="471" r:id="rId15"/>
    <p:sldId id="470" r:id="rId16"/>
    <p:sldId id="540" r:id="rId17"/>
    <p:sldId id="570" r:id="rId18"/>
    <p:sldId id="589" r:id="rId19"/>
    <p:sldId id="590" r:id="rId20"/>
    <p:sldId id="1469" r:id="rId21"/>
    <p:sldId id="1470" r:id="rId22"/>
    <p:sldId id="1478" r:id="rId23"/>
    <p:sldId id="1486" r:id="rId24"/>
    <p:sldId id="1634" r:id="rId25"/>
    <p:sldId id="1622" r:id="rId26"/>
    <p:sldId id="287" r:id="rId27"/>
    <p:sldId id="1635" r:id="rId28"/>
    <p:sldId id="426" r:id="rId29"/>
    <p:sldId id="1836" r:id="rId30"/>
    <p:sldId id="1837" r:id="rId31"/>
    <p:sldId id="1838" r:id="rId32"/>
    <p:sldId id="1584" r:id="rId33"/>
    <p:sldId id="1450" r:id="rId34"/>
    <p:sldId id="1975" r:id="rId35"/>
    <p:sldId id="1976" r:id="rId36"/>
    <p:sldId id="1451" r:id="rId37"/>
    <p:sldId id="1977" r:id="rId38"/>
    <p:sldId id="1978" r:id="rId39"/>
    <p:sldId id="1734" r:id="rId40"/>
    <p:sldId id="1979" r:id="rId41"/>
    <p:sldId id="1984" r:id="rId42"/>
    <p:sldId id="1983" r:id="rId43"/>
    <p:sldId id="1985" r:id="rId44"/>
    <p:sldId id="1654" r:id="rId45"/>
    <p:sldId id="1694" r:id="rId46"/>
    <p:sldId id="1518" r:id="rId47"/>
    <p:sldId id="597" r:id="rId48"/>
    <p:sldId id="359" r:id="rId49"/>
    <p:sldId id="1494" r:id="rId50"/>
    <p:sldId id="1698" r:id="rId51"/>
    <p:sldId id="353" r:id="rId52"/>
    <p:sldId id="1986" r:id="rId53"/>
    <p:sldId id="1674" r:id="rId54"/>
    <p:sldId id="595" r:id="rId55"/>
    <p:sldId id="1517" r:id="rId56"/>
    <p:sldId id="1516" r:id="rId57"/>
    <p:sldId id="1504" r:id="rId58"/>
    <p:sldId id="1704" r:id="rId59"/>
    <p:sldId id="598" r:id="rId60"/>
    <p:sldId id="1617" r:id="rId61"/>
    <p:sldId id="1515" r:id="rId62"/>
    <p:sldId id="1905" r:id="rId63"/>
    <p:sldId id="1511" r:id="rId64"/>
    <p:sldId id="1503" r:id="rId65"/>
    <p:sldId id="1615" r:id="rId66"/>
    <p:sldId id="1707" r:id="rId67"/>
    <p:sldId id="1695" r:id="rId68"/>
    <p:sldId id="1700" r:id="rId69"/>
    <p:sldId id="1705" r:id="rId70"/>
    <p:sldId id="1697" r:id="rId71"/>
    <p:sldId id="1717" r:id="rId72"/>
    <p:sldId id="296" r:id="rId73"/>
    <p:sldId id="1716" r:id="rId74"/>
    <p:sldId id="1507" r:id="rId75"/>
    <p:sldId id="596" r:id="rId76"/>
    <p:sldId id="350" r:id="rId77"/>
    <p:sldId id="1506" r:id="rId78"/>
    <p:sldId id="1987" r:id="rId79"/>
    <p:sldId id="1604" r:id="rId80"/>
    <p:sldId id="1602" r:id="rId81"/>
    <p:sldId id="1652" r:id="rId82"/>
    <p:sldId id="1608" r:id="rId83"/>
    <p:sldId id="1605" r:id="rId84"/>
    <p:sldId id="339" r:id="rId85"/>
    <p:sldId id="1601" r:id="rId86"/>
    <p:sldId id="1805" r:id="rId87"/>
    <p:sldId id="1596" r:id="rId88"/>
    <p:sldId id="1988" r:id="rId89"/>
    <p:sldId id="1989" r:id="rId90"/>
    <p:sldId id="372" r:id="rId91"/>
    <p:sldId id="1990" r:id="rId92"/>
    <p:sldId id="1991" r:id="rId93"/>
    <p:sldId id="1992" r:id="rId94"/>
    <p:sldId id="1993" r:id="rId95"/>
    <p:sldId id="1994" r:id="rId96"/>
    <p:sldId id="1995" r:id="rId97"/>
    <p:sldId id="1996" r:id="rId98"/>
    <p:sldId id="1997" r:id="rId99"/>
    <p:sldId id="1998" r:id="rId100"/>
    <p:sldId id="385" r:id="rId101"/>
    <p:sldId id="1770" r:id="rId102"/>
    <p:sldId id="1999" r:id="rId103"/>
    <p:sldId id="380" r:id="rId104"/>
    <p:sldId id="2000" r:id="rId105"/>
    <p:sldId id="2001" r:id="rId106"/>
    <p:sldId id="2002" r:id="rId107"/>
    <p:sldId id="2004" r:id="rId10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46" autoAdjust="0"/>
    <p:restoredTop sz="94434" autoAdjust="0"/>
  </p:normalViewPr>
  <p:slideViewPr>
    <p:cSldViewPr snapToGrid="0">
      <p:cViewPr varScale="1">
        <p:scale>
          <a:sx n="65" d="100"/>
          <a:sy n="65" d="100"/>
        </p:scale>
        <p:origin x="606" y="78"/>
      </p:cViewPr>
      <p:guideLst>
        <p:guide orient="horz" pos="2160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2219EF-E1AD-4429-BD10-2CBA9F8E01B5}" type="datetimeFigureOut">
              <a:rPr lang="en-GB" smtClean="0"/>
              <a:t>04/02/2025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EF7996-07C7-4B0C-954E-FA497AFD58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6315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ITWC 154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93899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ITSN 101</a:t>
            </a: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4607703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ITPB 1116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101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1606979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69AA26-EF05-27C7-FDEB-B6947965E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4C2752-3872-33E3-A996-E6E7024415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07AB2A-8558-4961-F5D4-1E9D110136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12529"/>
                </a:solidFill>
                <a:effectLst/>
                <a:latin typeface="-apple-system"/>
              </a:rPr>
              <a:t>ITTA 210</a:t>
            </a:r>
            <a:endParaRPr lang="en-GB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233DFC-442C-A2A3-6370-618A40C71C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102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5779799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12529"/>
                </a:solidFill>
                <a:effectLst/>
                <a:latin typeface="-apple-system"/>
              </a:rPr>
              <a:t>ITWC 1104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103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3410982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NBSN 341, NBSN 342, NBSN 343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104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1253843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WISW 705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105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5426036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WISW 810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106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1660427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46350" y="876300"/>
            <a:ext cx="4203700" cy="2365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13FB4-6435-4D22-8856-F3F17F792182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0359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DWHL 205, DWHL 208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42249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ITSN 104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63183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MBCRS 882,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MBCRS 883, MBCRS 884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2428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MBCRS 881,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MBCRS 887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26522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BPSN 792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52131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WIGS 203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61451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WIPP 820, WIPP 819, WIPP 818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91460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WIPP 822, WIPP 821, WIPP 823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91175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LACRS 885</a:t>
            </a: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1181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ITPB 837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15587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LACRS 886</a:t>
            </a: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62630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LASN 652 BIO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75866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LAGL 004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83061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AWEN 9158, AWEN 9157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22028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9600" b="0" i="0" dirty="0">
                <a:solidFill>
                  <a:srgbClr val="212529"/>
                </a:solidFill>
                <a:effectLst/>
                <a:latin typeface="Nunito" pitchFamily="2" charset="0"/>
              </a:rPr>
              <a:t>BPGL 2108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94401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BPSN 2103, </a:t>
            </a:r>
            <a:r>
              <a:rPr lang="en-I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BPSN 2136, BPSN 2135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85429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CTEN 423, CTEN 422, CTEN 421  CTEN 420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93905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DWGL 3116,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Helvetica Neue" panose="02000603050000020004" pitchFamily="50" charset="-52"/>
              </a:rPr>
              <a:t>DWGL 3117,</a:t>
            </a:r>
            <a:r>
              <a:rPr lang="en-US" b="0" dirty="0"/>
              <a:t>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DWGL 3119, DWGL 3118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59726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12529"/>
                </a:solidFill>
                <a:effectLst/>
                <a:latin typeface="-apple-system"/>
              </a:rPr>
              <a:t>DWGL 3188, DWGL 3189, DWGL 3190</a:t>
            </a:r>
            <a:endParaRPr lang="en-I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31374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DWGL 365, DWGL 367, DWGL 368, DWGL 366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15376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ITPB 823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62550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DWHL 208, DWHL 206, DWHL 207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42249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5400" b="0" i="0" dirty="0">
                <a:solidFill>
                  <a:srgbClr val="212529"/>
                </a:solidFill>
                <a:effectLst/>
                <a:latin typeface="Nunito" pitchFamily="2" charset="0"/>
              </a:rPr>
              <a:t>DWHL 3160, </a:t>
            </a:r>
            <a:r>
              <a:rPr lang="en-US" b="0" i="0" dirty="0">
                <a:solidFill>
                  <a:srgbClr val="212529"/>
                </a:solidFill>
                <a:effectLst/>
                <a:latin typeface="Nunito" pitchFamily="2" charset="0"/>
              </a:rPr>
              <a:t>DWHL 3161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27266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Helvetica Neue" panose="02000603050000020004" pitchFamily="50" charset="-52"/>
              </a:rPr>
              <a:t>DWHL 3177, DWHL 3179, DWHL 3222, DWHL 3219, DWHL 3223, DWHL 3179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66986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517A67-44B3-A23D-740F-510E06A652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F3413C-AE1E-AD2C-65D1-B5C0425C31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8E17F7-6AB9-8688-CF99-476B59C339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DWHL 3206, DWHL 3207, DWHL 3208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4A6C7-154F-C77C-2510-65F14F684D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5748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DWHL 333, DWHL 334, DWHL 335, DWHL 336,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DWHL 341, DWHL 342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669866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200" dirty="0">
                <a:effectLst/>
              </a:rPr>
              <a:t>DWHL 337, DWHL 338, DWHL 339, DWHL 340, </a:t>
            </a:r>
            <a:r>
              <a:rPr lang="en-IN" sz="1800" dirty="0">
                <a:effectLst/>
              </a:rPr>
              <a:t>DWHL 343, DWHL 344</a:t>
            </a:r>
            <a:endParaRPr lang="en-US" dirty="0"/>
          </a:p>
          <a:p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880289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GSGL 301, GSGL 302, GSGL 303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240793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GSGL 861, GSGL 864, GSGL 863, GSGL 862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94503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12529"/>
                </a:solidFill>
                <a:effectLst/>
                <a:latin typeface="-apple-system"/>
              </a:rPr>
              <a:t>GSGL 9548, GSGL 9549, GSGL 9550</a:t>
            </a:r>
            <a:endParaRPr lang="en-I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882906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GSHL 102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5030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ITWC 204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45536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GSSN 9539, GSSN 9541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315201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GSSN 9542, GSSN 9544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68509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GSSN 9545, GSSN 9547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934951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GSSN 9553, GSSN 9554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415718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ITFO 1199, ITFO 1200, ITFO 1201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68509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9600" b="0" i="0" dirty="0">
                <a:solidFill>
                  <a:srgbClr val="212529"/>
                </a:solidFill>
                <a:effectLst/>
                <a:latin typeface="-apple-system"/>
              </a:rPr>
              <a:t>ITGL 1150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87563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Helvetica Neue" panose="02000603050000020004" pitchFamily="50" charset="-52"/>
              </a:rPr>
              <a:t>ITPB 1112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977988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ITPB 1122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975829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ITPB 1140, ITPB 1141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110474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ITPB 1227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0175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ITWC 203</a:t>
            </a: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72204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Helvetica Neue" panose="02000603050000020004" pitchFamily="50" charset="-52"/>
              </a:rPr>
              <a:t>ITPH 1109</a:t>
            </a:r>
            <a:r>
              <a:rPr lang="en-US" b="0" dirty="0"/>
              <a:t> 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88836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6E256A-5708-DD36-69F5-19AB079094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1CABE6-5769-1EEA-F9A6-A65679B277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E357C2-1A67-FE4B-4DD7-F6BC809E18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12529"/>
                </a:solidFill>
                <a:effectLst/>
                <a:latin typeface="-apple-system"/>
              </a:rPr>
              <a:t>ITSN 1180, ITSN 1181</a:t>
            </a:r>
            <a:endParaRPr lang="en-GB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F2FF13-B7DD-6455-926E-FA6B54E845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44655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ITSN 1210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037096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ITSP 1110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057540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9600" b="0" i="0" dirty="0">
                <a:solidFill>
                  <a:srgbClr val="212529"/>
                </a:solidFill>
                <a:effectLst/>
                <a:latin typeface="Nunito" pitchFamily="2" charset="0"/>
              </a:rPr>
              <a:t>ITSP 1143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808745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9600" b="0" i="0" dirty="0">
                <a:solidFill>
                  <a:srgbClr val="212529"/>
                </a:solidFill>
                <a:effectLst/>
                <a:latin typeface="Nunito" pitchFamily="2" charset="0"/>
              </a:rPr>
              <a:t>ITSP 1179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303930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12529"/>
                </a:solidFill>
                <a:effectLst/>
                <a:latin typeface="Nunito" pitchFamily="2" charset="0"/>
              </a:rPr>
              <a:t>ITSP 1182, ITSP 1183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231081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ITSP 1214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058636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ITWC 1113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726139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ITWC 1138, ITWC 1139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74014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ITSP 204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100155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7200" b="0" i="0" dirty="0">
                <a:solidFill>
                  <a:srgbClr val="212529"/>
                </a:solidFill>
                <a:effectLst/>
                <a:latin typeface="Nunito" pitchFamily="2" charset="0"/>
              </a:rPr>
              <a:t>ITWC 1145, </a:t>
            </a:r>
            <a:r>
              <a:rPr lang="en-US" b="0" i="0" dirty="0">
                <a:solidFill>
                  <a:srgbClr val="212529"/>
                </a:solidFill>
                <a:effectLst/>
                <a:latin typeface="Nunito" pitchFamily="2" charset="0"/>
              </a:rPr>
              <a:t>ITWC 1146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226504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b="0" i="0" dirty="0">
                <a:solidFill>
                  <a:srgbClr val="212529"/>
                </a:solidFill>
                <a:effectLst/>
                <a:latin typeface="Nunito" pitchFamily="2" charset="0"/>
              </a:rPr>
              <a:t>ITWC 1153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072688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 dirty="0">
                <a:solidFill>
                  <a:srgbClr val="FF0000"/>
                </a:solidFill>
                <a:latin typeface="GothamXNarrow-Book"/>
              </a:rPr>
              <a:t>ITWC 1154, ITWC 1175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475385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ITWC 1159,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ITWC 1160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422883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ITWC 1169, ITWC 1170, ITWC 1171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160697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ITWC 1195, ITWC 1196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66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232560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ITWC 1202, ITWC 1203, ITWC 1204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67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795388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ITWC 1217, ITWC 1218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68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639077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ITWC 1225, ITWC 1226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59425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ITWC 1228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70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21899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ITBH 101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772744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LSSN 2175, LSSN 2176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71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426326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LSSN 411 </a:t>
            </a:r>
            <a:r>
              <a:rPr lang="en-GB" b="1" dirty="0"/>
              <a:t>Black</a:t>
            </a:r>
            <a:r>
              <a:rPr lang="en-GB" dirty="0"/>
              <a:t>, LSSN 412 </a:t>
            </a:r>
            <a:r>
              <a:rPr lang="en-GB" b="1" dirty="0"/>
              <a:t>Grey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72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5800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MBSN 2173, MBSN 2174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73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689036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12529"/>
                </a:solidFill>
                <a:effectLst/>
                <a:latin typeface="Nunito" pitchFamily="2" charset="0"/>
              </a:rPr>
              <a:t>MTGS 1167, MTGS 1168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74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838676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MTST 1111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75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327498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MTST 1126, MTST 1127, MTST 1128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76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345711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12529"/>
                </a:solidFill>
                <a:effectLst/>
                <a:latin typeface="Nunito" pitchFamily="2" charset="0"/>
              </a:rPr>
              <a:t>MTST 1165, MTST 1166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77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494542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NBEN 103, NBEN 5103, NBEN 5101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78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346816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NBEN 5163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79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57530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NBEN 5196, NBEN 5197, NBEN 5200, NBEN 5201 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80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14849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ITWC 205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403454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NBEN 5256, NBEN 5257, NBEN 5258</a:t>
            </a: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81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921174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NBSN 5150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82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728123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NBSN 5152, NBSN 5153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83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864492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WIEN 877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84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53814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WIMP 5166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85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541841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WNFN 9141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86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39408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000" b="0" i="0" dirty="0">
                <a:solidFill>
                  <a:srgbClr val="212529"/>
                </a:solidFill>
                <a:effectLst/>
                <a:latin typeface="Nunito" pitchFamily="2" charset="0"/>
              </a:rPr>
              <a:t>WSSN 2001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87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705209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BPGL 676, BPGL 675,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BPGL 674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88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9445219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342559-C6C7-B42A-D4CA-662F31D10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B108B2-3FE9-58A6-6EC2-CA395B36E8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CA39B4-1960-DF5B-6142-4B79DC98E1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12529"/>
                </a:solidFill>
                <a:effectLst/>
                <a:latin typeface="-apple-system"/>
              </a:rPr>
              <a:t>BPSN 795</a:t>
            </a:r>
            <a:endParaRPr lang="en-GB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E12D89-FF36-3978-C214-938249786A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89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4018847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Helvetica Neue" panose="02000603050000020004" pitchFamily="50" charset="-52"/>
              </a:rPr>
              <a:t>DWGL 541</a:t>
            </a:r>
            <a:r>
              <a:rPr lang="en-US" b="0" dirty="0"/>
              <a:t>,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Helvetica Neue" panose="02000603050000020004" pitchFamily="50" charset="-52"/>
              </a:rPr>
              <a:t>DWGL 543</a:t>
            </a:r>
            <a:r>
              <a:rPr lang="en-US" b="0" dirty="0"/>
              <a:t>,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Helvetica Neue" panose="02000603050000020004" pitchFamily="50" charset="-52"/>
              </a:rPr>
              <a:t>DWGL 546</a:t>
            </a:r>
            <a:r>
              <a:rPr lang="en-US" b="0" dirty="0"/>
              <a:t>,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Helvetica Neue" panose="02000603050000020004" pitchFamily="50" charset="-52"/>
              </a:rPr>
              <a:t>DWGL 547</a:t>
            </a:r>
            <a:r>
              <a:rPr lang="en-US" b="0" dirty="0"/>
              <a:t> 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90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18997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ITPB 463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1303834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DWHL 401, DWHL 402, DWHL 403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91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7251815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DWHL 502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92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8385756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8DC4D4-CC0E-88FD-6BFB-D3F2B94DD4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E70CA7-966B-F3F2-2F86-7B1E2C14EA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364333-6130-BE34-274E-95152D34BA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12529"/>
                </a:solidFill>
                <a:effectLst/>
                <a:latin typeface="-apple-system"/>
              </a:rPr>
              <a:t>DWHL 509</a:t>
            </a:r>
            <a:endParaRPr lang="en-GB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B31190-F45A-7C9D-1073-F2992FD614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93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7758734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GSEN 681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94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0323480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212529"/>
                </a:solidFill>
                <a:effectLst/>
                <a:latin typeface="-apple-system"/>
              </a:rPr>
              <a:t>GSGL 305, GSGL 306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95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2407937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GSHL 103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96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5030753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GSHL 180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97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5208801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GSSN 101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98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5460997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GSSN 403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99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0818643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ITFO 391, ITFO 392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100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2032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F1558-4348-F166-8BD5-10661EEB8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79DC37-40E6-2F4E-86E1-18A2CB8548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3A160B-BB52-FA74-2A85-B4D86099C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D134B-D0D2-46DE-A888-5B49016CFC75}" type="datetimeFigureOut">
              <a:rPr lang="en-GB" smtClean="0"/>
              <a:t>04/02/2025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5B45D-CA02-2481-156A-B1E6B6C9B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FFA442-B770-0089-66AF-5EF10FAD8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CD045-A6B9-4C8B-8D05-E3014A991E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2908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4838E-543A-7E40-19EE-9F33697E9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441291-662D-9C52-58A4-A8F498F564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40AEA0-F41C-71AA-3F46-51B037E87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D134B-D0D2-46DE-A888-5B49016CFC75}" type="datetimeFigureOut">
              <a:rPr lang="en-GB" smtClean="0"/>
              <a:t>04/02/2025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A466D4-8418-6142-CF4D-809DC08CF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3E24C8-E93C-6942-6777-A8D97A14F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CD045-A6B9-4C8B-8D05-E3014A991E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8946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E2FD2D-ACBD-3FB2-6087-8D6EA63E58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74A584-8096-F252-212A-62280CCEE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90DB02-A22D-859A-C4A2-150F4E3D6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D134B-D0D2-46DE-A888-5B49016CFC75}" type="datetimeFigureOut">
              <a:rPr lang="en-GB" smtClean="0"/>
              <a:t>04/02/2025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52870-7B19-1724-460F-5F3D5032B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CD6B1D-66BB-3112-A514-31247D56C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CD045-A6B9-4C8B-8D05-E3014A991E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4882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C359C-061D-CFC8-7F27-EFC51C360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8B59C3-FD7F-42E4-B5C2-B037426E84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FFC281-6EB5-7160-B64B-E763F9629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D134B-D0D2-46DE-A888-5B49016CFC75}" type="datetimeFigureOut">
              <a:rPr lang="en-GB" smtClean="0"/>
              <a:t>04/02/2025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F9B822-ACEF-6CC2-CFFA-FF60C5148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950B12-40D8-4FDF-4108-E391F088F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CD045-A6B9-4C8B-8D05-E3014A991E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8586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61D35-A8A5-AFB7-DE79-167769739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15BB20-CC86-88A1-08A5-EC4E4D2D7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E8BB1-1D9D-37C6-0EB3-F2006DD01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D134B-D0D2-46DE-A888-5B49016CFC75}" type="datetimeFigureOut">
              <a:rPr lang="en-GB" smtClean="0"/>
              <a:t>04/02/2025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D84F0-9639-3178-C9EC-0F30ED66C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044E18-C986-47F9-93ED-466CAD584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CD045-A6B9-4C8B-8D05-E3014A991E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3521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F9368-5040-65F1-CB98-A7CC8458F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059C1B-731F-BF53-4F84-76DFF0D05D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E4276D-5A98-EF85-0CB8-B9C0AD8A31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33874E-5068-72E5-EBB7-C8DEB7C5C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D134B-D0D2-46DE-A888-5B49016CFC75}" type="datetimeFigureOut">
              <a:rPr lang="en-GB" smtClean="0"/>
              <a:t>04/02/2025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35925D-DC03-04D0-8D8D-DF2755E12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60D32C-FE0A-84DE-EC74-D3EA88642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CD045-A6B9-4C8B-8D05-E3014A991E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353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A2A6C-2A74-503D-0057-1545E748C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B564BA-03F3-ABE9-578F-7E1C68E6A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57F53E-3D6C-0E1E-8920-A31B88B909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D868B9-000A-0168-2F67-5D30D85E2E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82256B-BA04-429D-5BF6-07DE646435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F9D3F7-EBB5-94D1-8414-F641EFAC7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D134B-D0D2-46DE-A888-5B49016CFC75}" type="datetimeFigureOut">
              <a:rPr lang="en-GB" smtClean="0"/>
              <a:t>04/02/2025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077256-EF82-0759-BEE7-B9432290F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C9EB6B-16D3-F73C-75DA-61F10DDEF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CD045-A6B9-4C8B-8D05-E3014A991E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4099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B905A-EC03-0C34-968D-514CCAC1D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822BE7-C9E9-0D8E-0FA8-780D41AD6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D134B-D0D2-46DE-A888-5B49016CFC75}" type="datetimeFigureOut">
              <a:rPr lang="en-GB" smtClean="0"/>
              <a:t>04/02/2025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9C759D-D676-194F-15ED-85CBB0A03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9DEE3A-8436-9EE4-BE2D-77E7FC714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CD045-A6B9-4C8B-8D05-E3014A991E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0753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94BB1B-5F1C-46B8-D625-5415ABDB2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D134B-D0D2-46DE-A888-5B49016CFC75}" type="datetimeFigureOut">
              <a:rPr lang="en-GB" smtClean="0"/>
              <a:t>04/02/2025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00D004-B8EA-4313-FBE0-3AC9D57EE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8BC891-202E-9A78-03F2-F5FA028DA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CD045-A6B9-4C8B-8D05-E3014A991E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738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1FBD1-7FD1-0C32-FCBD-5D238E2EF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1A2E7-6AC3-A8B9-F4D7-C58238B96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784535-ACC5-FE2D-4E80-442B279E6D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A4DFDE-5D5C-9717-C4C9-7E30CF2B9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D134B-D0D2-46DE-A888-5B49016CFC75}" type="datetimeFigureOut">
              <a:rPr lang="en-GB" smtClean="0"/>
              <a:t>04/02/2025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4BF3FA-2934-AE73-88E7-163B0CEC3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F1B96A-5DBA-C36F-E3E4-3AF80F151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CD045-A6B9-4C8B-8D05-E3014A991E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915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B7479-DE4D-60C2-CE47-6FD407007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929086-9B86-8CBE-8AD7-873D380223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FDBB87-0B1D-E749-B4C6-787A849E1E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7F290-046F-B591-2D3A-73F1FC8C2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D134B-D0D2-46DE-A888-5B49016CFC75}" type="datetimeFigureOut">
              <a:rPr lang="en-GB" smtClean="0"/>
              <a:t>04/02/2025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340AE8-E373-1EFE-F300-1204E5057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B8BD92-A7FA-240E-5C90-2965A02D8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CD045-A6B9-4C8B-8D05-E3014A991E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732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715E17-5903-17D9-D913-029CBEC4F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905A08-83CE-2526-62A0-BC93937C6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504AAA-CE6C-9BD7-22CB-A9B65A226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3D134B-D0D2-46DE-A888-5B49016CFC75}" type="datetimeFigureOut">
              <a:rPr lang="en-GB" smtClean="0"/>
              <a:t>04/02/2025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FE672F-3D25-7471-A13B-14E5394DFD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C9BE6B-B378-96A6-DE22-FBF9ECED35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9CD045-A6B9-4C8B-8D05-E3014A991E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6409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thegiftscatalog.com/africa-gifts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sv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428.jpeg"/><Relationship Id="rId7" Type="http://schemas.openxmlformats.org/officeDocument/2006/relationships/image" Target="../media/image432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1.jpeg"/><Relationship Id="rId5" Type="http://schemas.openxmlformats.org/officeDocument/2006/relationships/image" Target="../media/image430.jpeg"/><Relationship Id="rId4" Type="http://schemas.openxmlformats.org/officeDocument/2006/relationships/image" Target="../media/image429.jpeg"/><Relationship Id="rId9" Type="http://schemas.openxmlformats.org/officeDocument/2006/relationships/image" Target="../media/image433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4.jpe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436.jpeg"/><Relationship Id="rId4" Type="http://schemas.openxmlformats.org/officeDocument/2006/relationships/image" Target="../media/image435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39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8.jpeg"/><Relationship Id="rId5" Type="http://schemas.openxmlformats.org/officeDocument/2006/relationships/image" Target="../media/image437.jpeg"/><Relationship Id="rId4" Type="http://schemas.openxmlformats.org/officeDocument/2006/relationships/image" Target="../media/image5.sv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jpeg"/><Relationship Id="rId7" Type="http://schemas.openxmlformats.org/officeDocument/2006/relationships/image" Target="../media/image442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1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8.jpeg"/><Relationship Id="rId3" Type="http://schemas.openxmlformats.org/officeDocument/2006/relationships/image" Target="../media/image443.jpeg"/><Relationship Id="rId7" Type="http://schemas.openxmlformats.org/officeDocument/2006/relationships/image" Target="../media/image447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6.jpeg"/><Relationship Id="rId5" Type="http://schemas.openxmlformats.org/officeDocument/2006/relationships/image" Target="../media/image445.jpeg"/><Relationship Id="rId10" Type="http://schemas.openxmlformats.org/officeDocument/2006/relationships/image" Target="../media/image113.png"/><Relationship Id="rId4" Type="http://schemas.openxmlformats.org/officeDocument/2006/relationships/image" Target="../media/image444.jpeg"/><Relationship Id="rId9" Type="http://schemas.openxmlformats.org/officeDocument/2006/relationships/image" Target="../media/image100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9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1.jpeg"/><Relationship Id="rId4" Type="http://schemas.openxmlformats.org/officeDocument/2006/relationships/image" Target="../media/image450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2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1.jpeg"/><Relationship Id="rId5" Type="http://schemas.openxmlformats.org/officeDocument/2006/relationships/image" Target="../media/image454.jpeg"/><Relationship Id="rId4" Type="http://schemas.openxmlformats.org/officeDocument/2006/relationships/image" Target="../media/image453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ebsite.com/" TargetMode="External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hyperlink" Target="https://www.thegiftscatalog.com/africa-gifts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4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0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3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3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32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pn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jpeg"/><Relationship Id="rId11" Type="http://schemas.openxmlformats.org/officeDocument/2006/relationships/image" Target="../media/image94.jpeg"/><Relationship Id="rId5" Type="http://schemas.openxmlformats.org/officeDocument/2006/relationships/image" Target="../media/image88.jpeg"/><Relationship Id="rId10" Type="http://schemas.openxmlformats.org/officeDocument/2006/relationships/image" Target="../media/image93.jpeg"/><Relationship Id="rId4" Type="http://schemas.openxmlformats.org/officeDocument/2006/relationships/image" Target="../media/image87.jpeg"/><Relationship Id="rId9" Type="http://schemas.openxmlformats.org/officeDocument/2006/relationships/image" Target="../media/image92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jpeg"/><Relationship Id="rId5" Type="http://schemas.openxmlformats.org/officeDocument/2006/relationships/image" Target="../media/image97.png"/><Relationship Id="rId4" Type="http://schemas.openxmlformats.org/officeDocument/2006/relationships/image" Target="../media/image9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jpeg"/><Relationship Id="rId11" Type="http://schemas.openxmlformats.org/officeDocument/2006/relationships/image" Target="../media/image108.jpeg"/><Relationship Id="rId5" Type="http://schemas.openxmlformats.org/officeDocument/2006/relationships/image" Target="../media/image102.jpeg"/><Relationship Id="rId10" Type="http://schemas.openxmlformats.org/officeDocument/2006/relationships/image" Target="../media/image107.jpeg"/><Relationship Id="rId4" Type="http://schemas.openxmlformats.org/officeDocument/2006/relationships/image" Target="../media/image101.jpeg"/><Relationship Id="rId9" Type="http://schemas.openxmlformats.org/officeDocument/2006/relationships/image" Target="../media/image106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3" Type="http://schemas.openxmlformats.org/officeDocument/2006/relationships/image" Target="../media/image109.jpe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10" Type="http://schemas.openxmlformats.org/officeDocument/2006/relationships/image" Target="../media/image114.jpeg"/><Relationship Id="rId4" Type="http://schemas.openxmlformats.org/officeDocument/2006/relationships/image" Target="../media/image110.jpeg"/><Relationship Id="rId9" Type="http://schemas.openxmlformats.org/officeDocument/2006/relationships/image" Target="../media/image11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115.png"/><Relationship Id="rId7" Type="http://schemas.openxmlformats.org/officeDocument/2006/relationships/image" Target="../media/image11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image" Target="../media/image121.jpeg"/><Relationship Id="rId7" Type="http://schemas.openxmlformats.org/officeDocument/2006/relationships/image" Target="../media/image12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pn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Relationship Id="rId9" Type="http://schemas.openxmlformats.org/officeDocument/2006/relationships/image" Target="../media/image12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7" Type="http://schemas.openxmlformats.org/officeDocument/2006/relationships/image" Target="../media/image13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3.sv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42.png"/><Relationship Id="rId7" Type="http://schemas.openxmlformats.org/officeDocument/2006/relationships/image" Target="../media/image13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43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jpeg"/><Relationship Id="rId13" Type="http://schemas.openxmlformats.org/officeDocument/2006/relationships/image" Target="../media/image106.svg"/><Relationship Id="rId3" Type="http://schemas.openxmlformats.org/officeDocument/2006/relationships/image" Target="../media/image42.png"/><Relationship Id="rId7" Type="http://schemas.openxmlformats.org/officeDocument/2006/relationships/image" Target="../media/image140.jpeg"/><Relationship Id="rId12" Type="http://schemas.openxmlformats.org/officeDocument/2006/relationships/image" Target="../media/image10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9.jpeg"/><Relationship Id="rId11" Type="http://schemas.openxmlformats.org/officeDocument/2006/relationships/image" Target="../media/image104.png"/><Relationship Id="rId5" Type="http://schemas.openxmlformats.org/officeDocument/2006/relationships/image" Target="../media/image138.jpeg"/><Relationship Id="rId10" Type="http://schemas.openxmlformats.org/officeDocument/2006/relationships/image" Target="../media/image143.jpeg"/><Relationship Id="rId4" Type="http://schemas.openxmlformats.org/officeDocument/2006/relationships/image" Target="../media/image43.svg"/><Relationship Id="rId9" Type="http://schemas.openxmlformats.org/officeDocument/2006/relationships/image" Target="../media/image142.jpeg"/><Relationship Id="rId14" Type="http://schemas.openxmlformats.org/officeDocument/2006/relationships/image" Target="../media/image14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eg"/><Relationship Id="rId3" Type="http://schemas.openxmlformats.org/officeDocument/2006/relationships/image" Target="../media/image42.png"/><Relationship Id="rId7" Type="http://schemas.openxmlformats.org/officeDocument/2006/relationships/image" Target="../media/image14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6.svg"/><Relationship Id="rId5" Type="http://schemas.openxmlformats.org/officeDocument/2006/relationships/image" Target="../media/image145.png"/><Relationship Id="rId10" Type="http://schemas.openxmlformats.org/officeDocument/2006/relationships/image" Target="../media/image150.png"/><Relationship Id="rId4" Type="http://schemas.openxmlformats.org/officeDocument/2006/relationships/image" Target="../media/image43.svg"/><Relationship Id="rId9" Type="http://schemas.openxmlformats.org/officeDocument/2006/relationships/image" Target="../media/image149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jpeg"/><Relationship Id="rId13" Type="http://schemas.openxmlformats.org/officeDocument/2006/relationships/image" Target="../media/image106.svg"/><Relationship Id="rId3" Type="http://schemas.openxmlformats.org/officeDocument/2006/relationships/image" Target="../media/image42.png"/><Relationship Id="rId7" Type="http://schemas.openxmlformats.org/officeDocument/2006/relationships/image" Target="../media/image140.jpeg"/><Relationship Id="rId12" Type="http://schemas.openxmlformats.org/officeDocument/2006/relationships/image" Target="../media/image10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9.jpeg"/><Relationship Id="rId11" Type="http://schemas.openxmlformats.org/officeDocument/2006/relationships/image" Target="../media/image104.png"/><Relationship Id="rId5" Type="http://schemas.openxmlformats.org/officeDocument/2006/relationships/image" Target="../media/image138.jpeg"/><Relationship Id="rId10" Type="http://schemas.openxmlformats.org/officeDocument/2006/relationships/image" Target="../media/image143.jpeg"/><Relationship Id="rId4" Type="http://schemas.openxmlformats.org/officeDocument/2006/relationships/image" Target="../media/image43.svg"/><Relationship Id="rId9" Type="http://schemas.openxmlformats.org/officeDocument/2006/relationships/image" Target="../media/image142.jpeg"/><Relationship Id="rId14" Type="http://schemas.openxmlformats.org/officeDocument/2006/relationships/image" Target="../media/image14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jpeg"/><Relationship Id="rId13" Type="http://schemas.openxmlformats.org/officeDocument/2006/relationships/image" Target="../media/image105.png"/><Relationship Id="rId3" Type="http://schemas.openxmlformats.org/officeDocument/2006/relationships/image" Target="../media/image42.png"/><Relationship Id="rId7" Type="http://schemas.openxmlformats.org/officeDocument/2006/relationships/image" Target="../media/image153.jpeg"/><Relationship Id="rId12" Type="http://schemas.openxmlformats.org/officeDocument/2006/relationships/image" Target="../media/image10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2.jpeg"/><Relationship Id="rId11" Type="http://schemas.openxmlformats.org/officeDocument/2006/relationships/image" Target="../media/image157.jpeg"/><Relationship Id="rId5" Type="http://schemas.openxmlformats.org/officeDocument/2006/relationships/image" Target="../media/image151.jpeg"/><Relationship Id="rId10" Type="http://schemas.openxmlformats.org/officeDocument/2006/relationships/image" Target="../media/image156.jpeg"/><Relationship Id="rId4" Type="http://schemas.openxmlformats.org/officeDocument/2006/relationships/image" Target="../media/image43.svg"/><Relationship Id="rId9" Type="http://schemas.openxmlformats.org/officeDocument/2006/relationships/image" Target="../media/image155.jpeg"/><Relationship Id="rId14" Type="http://schemas.openxmlformats.org/officeDocument/2006/relationships/image" Target="../media/image106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7" Type="http://schemas.openxmlformats.org/officeDocument/2006/relationships/image" Target="../media/image16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1.jpeg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jpeg"/><Relationship Id="rId3" Type="http://schemas.openxmlformats.org/officeDocument/2006/relationships/image" Target="../media/image163.jpeg"/><Relationship Id="rId7" Type="http://schemas.openxmlformats.org/officeDocument/2006/relationships/image" Target="../media/image16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8.png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jpeg"/><Relationship Id="rId3" Type="http://schemas.openxmlformats.org/officeDocument/2006/relationships/image" Target="../media/image97.png"/><Relationship Id="rId7" Type="http://schemas.openxmlformats.org/officeDocument/2006/relationships/image" Target="../media/image17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0.jpeg"/><Relationship Id="rId5" Type="http://schemas.openxmlformats.org/officeDocument/2006/relationships/image" Target="../media/image169.jpeg"/><Relationship Id="rId4" Type="http://schemas.openxmlformats.org/officeDocument/2006/relationships/image" Target="../media/image168.jpeg"/><Relationship Id="rId9" Type="http://schemas.openxmlformats.org/officeDocument/2006/relationships/image" Target="../media/image17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jpeg"/><Relationship Id="rId3" Type="http://schemas.openxmlformats.org/officeDocument/2006/relationships/image" Target="../media/image42.png"/><Relationship Id="rId7" Type="http://schemas.openxmlformats.org/officeDocument/2006/relationships/image" Target="../media/image17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5.jpeg"/><Relationship Id="rId5" Type="http://schemas.openxmlformats.org/officeDocument/2006/relationships/image" Target="../media/image174.jpeg"/><Relationship Id="rId4" Type="http://schemas.openxmlformats.org/officeDocument/2006/relationships/image" Target="../media/image43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jpeg"/><Relationship Id="rId3" Type="http://schemas.openxmlformats.org/officeDocument/2006/relationships/image" Target="../media/image100.png"/><Relationship Id="rId7" Type="http://schemas.openxmlformats.org/officeDocument/2006/relationships/image" Target="../media/image178.jpeg"/><Relationship Id="rId12" Type="http://schemas.openxmlformats.org/officeDocument/2006/relationships/image" Target="../media/image18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6.svg"/><Relationship Id="rId11" Type="http://schemas.openxmlformats.org/officeDocument/2006/relationships/image" Target="../media/image182.jpeg"/><Relationship Id="rId5" Type="http://schemas.openxmlformats.org/officeDocument/2006/relationships/image" Target="../media/image145.png"/><Relationship Id="rId10" Type="http://schemas.openxmlformats.org/officeDocument/2006/relationships/image" Target="../media/image181.jpeg"/><Relationship Id="rId4" Type="http://schemas.openxmlformats.org/officeDocument/2006/relationships/image" Target="../media/image113.png"/><Relationship Id="rId9" Type="http://schemas.openxmlformats.org/officeDocument/2006/relationships/image" Target="../media/image180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89.jpeg"/><Relationship Id="rId3" Type="http://schemas.openxmlformats.org/officeDocument/2006/relationships/image" Target="../media/image184.jpeg"/><Relationship Id="rId7" Type="http://schemas.openxmlformats.org/officeDocument/2006/relationships/image" Target="../media/image178.jpeg"/><Relationship Id="rId12" Type="http://schemas.openxmlformats.org/officeDocument/2006/relationships/image" Target="../media/image18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6.svg"/><Relationship Id="rId11" Type="http://schemas.openxmlformats.org/officeDocument/2006/relationships/image" Target="../media/image187.jpeg"/><Relationship Id="rId5" Type="http://schemas.openxmlformats.org/officeDocument/2006/relationships/image" Target="../media/image145.png"/><Relationship Id="rId15" Type="http://schemas.openxmlformats.org/officeDocument/2006/relationships/image" Target="../media/image191.jpeg"/><Relationship Id="rId10" Type="http://schemas.openxmlformats.org/officeDocument/2006/relationships/image" Target="../media/image186.jpeg"/><Relationship Id="rId4" Type="http://schemas.openxmlformats.org/officeDocument/2006/relationships/image" Target="../media/image100.png"/><Relationship Id="rId9" Type="http://schemas.openxmlformats.org/officeDocument/2006/relationships/image" Target="../media/image185.jpeg"/><Relationship Id="rId14" Type="http://schemas.openxmlformats.org/officeDocument/2006/relationships/image" Target="../media/image190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13" Type="http://schemas.openxmlformats.org/officeDocument/2006/relationships/image" Target="../media/image197.jpeg"/><Relationship Id="rId3" Type="http://schemas.openxmlformats.org/officeDocument/2006/relationships/image" Target="../media/image192.jpeg"/><Relationship Id="rId7" Type="http://schemas.openxmlformats.org/officeDocument/2006/relationships/image" Target="../media/image113.png"/><Relationship Id="rId12" Type="http://schemas.openxmlformats.org/officeDocument/2006/relationships/image" Target="../media/image19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png"/><Relationship Id="rId11" Type="http://schemas.openxmlformats.org/officeDocument/2006/relationships/image" Target="../media/image195.jpeg"/><Relationship Id="rId5" Type="http://schemas.openxmlformats.org/officeDocument/2006/relationships/image" Target="../media/image194.jpeg"/><Relationship Id="rId15" Type="http://schemas.openxmlformats.org/officeDocument/2006/relationships/image" Target="../media/image199.jpeg"/><Relationship Id="rId10" Type="http://schemas.openxmlformats.org/officeDocument/2006/relationships/image" Target="../media/image178.jpeg"/><Relationship Id="rId4" Type="http://schemas.openxmlformats.org/officeDocument/2006/relationships/image" Target="../media/image193.jpeg"/><Relationship Id="rId9" Type="http://schemas.openxmlformats.org/officeDocument/2006/relationships/image" Target="../media/image146.svg"/><Relationship Id="rId14" Type="http://schemas.openxmlformats.org/officeDocument/2006/relationships/image" Target="../media/image198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jpeg"/><Relationship Id="rId3" Type="http://schemas.openxmlformats.org/officeDocument/2006/relationships/image" Target="../media/image200.jpeg"/><Relationship Id="rId7" Type="http://schemas.openxmlformats.org/officeDocument/2006/relationships/image" Target="../media/image20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2.jpeg"/><Relationship Id="rId11" Type="http://schemas.openxmlformats.org/officeDocument/2006/relationships/image" Target="../media/image207.png"/><Relationship Id="rId5" Type="http://schemas.openxmlformats.org/officeDocument/2006/relationships/image" Target="../media/image201.jpeg"/><Relationship Id="rId10" Type="http://schemas.openxmlformats.org/officeDocument/2006/relationships/image" Target="../media/image206.jpeg"/><Relationship Id="rId4" Type="http://schemas.openxmlformats.org/officeDocument/2006/relationships/image" Target="../media/image100.png"/><Relationship Id="rId9" Type="http://schemas.openxmlformats.org/officeDocument/2006/relationships/image" Target="../media/image205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jpeg"/><Relationship Id="rId13" Type="http://schemas.openxmlformats.org/officeDocument/2006/relationships/image" Target="../media/image214.png"/><Relationship Id="rId3" Type="http://schemas.openxmlformats.org/officeDocument/2006/relationships/image" Target="../media/image100.png"/><Relationship Id="rId7" Type="http://schemas.openxmlformats.org/officeDocument/2006/relationships/image" Target="../media/image208.jpeg"/><Relationship Id="rId12" Type="http://schemas.openxmlformats.org/officeDocument/2006/relationships/image" Target="../media/image213.sv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8.jpeg"/><Relationship Id="rId11" Type="http://schemas.openxmlformats.org/officeDocument/2006/relationships/image" Target="../media/image212.png"/><Relationship Id="rId5" Type="http://schemas.openxmlformats.org/officeDocument/2006/relationships/image" Target="../media/image146.svg"/><Relationship Id="rId10" Type="http://schemas.openxmlformats.org/officeDocument/2006/relationships/image" Target="../media/image211.jpeg"/><Relationship Id="rId4" Type="http://schemas.openxmlformats.org/officeDocument/2006/relationships/image" Target="../media/image145.png"/><Relationship Id="rId9" Type="http://schemas.openxmlformats.org/officeDocument/2006/relationships/image" Target="../media/image21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7.jpeg"/><Relationship Id="rId4" Type="http://schemas.openxmlformats.org/officeDocument/2006/relationships/image" Target="../media/image216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9.png"/><Relationship Id="rId3" Type="http://schemas.openxmlformats.org/officeDocument/2006/relationships/image" Target="../media/image4.png"/><Relationship Id="rId7" Type="http://schemas.openxmlformats.org/officeDocument/2006/relationships/image" Target="../media/image106.sv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png"/><Relationship Id="rId11" Type="http://schemas.openxmlformats.org/officeDocument/2006/relationships/image" Target="../media/image222.jpeg"/><Relationship Id="rId5" Type="http://schemas.openxmlformats.org/officeDocument/2006/relationships/image" Target="../media/image218.jpeg"/><Relationship Id="rId10" Type="http://schemas.openxmlformats.org/officeDocument/2006/relationships/image" Target="../media/image221.jpeg"/><Relationship Id="rId4" Type="http://schemas.openxmlformats.org/officeDocument/2006/relationships/image" Target="../media/image5.svg"/><Relationship Id="rId9" Type="http://schemas.openxmlformats.org/officeDocument/2006/relationships/image" Target="../media/image220.sv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6.png"/><Relationship Id="rId3" Type="http://schemas.openxmlformats.org/officeDocument/2006/relationships/image" Target="../media/image223.jpe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25.jpeg"/><Relationship Id="rId4" Type="http://schemas.openxmlformats.org/officeDocument/2006/relationships/image" Target="../media/image224.jpeg"/><Relationship Id="rId9" Type="http://schemas.openxmlformats.org/officeDocument/2006/relationships/image" Target="../media/image227.sv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1.jpeg"/><Relationship Id="rId3" Type="http://schemas.openxmlformats.org/officeDocument/2006/relationships/image" Target="../media/image228.jpeg"/><Relationship Id="rId7" Type="http://schemas.openxmlformats.org/officeDocument/2006/relationships/image" Target="../media/image23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9.jpe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2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4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5.sv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3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4.jpeg"/><Relationship Id="rId5" Type="http://schemas.openxmlformats.org/officeDocument/2006/relationships/image" Target="../media/image233.jpeg"/><Relationship Id="rId4" Type="http://schemas.openxmlformats.org/officeDocument/2006/relationships/image" Target="../media/image5.sv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3" Type="http://schemas.openxmlformats.org/officeDocument/2006/relationships/image" Target="../media/image236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8.jpeg"/><Relationship Id="rId5" Type="http://schemas.openxmlformats.org/officeDocument/2006/relationships/image" Target="../media/image5.svg"/><Relationship Id="rId10" Type="http://schemas.openxmlformats.org/officeDocument/2006/relationships/image" Target="../media/image220.svg"/><Relationship Id="rId4" Type="http://schemas.openxmlformats.org/officeDocument/2006/relationships/image" Target="../media/image4.png"/><Relationship Id="rId9" Type="http://schemas.openxmlformats.org/officeDocument/2006/relationships/image" Target="../media/image21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png"/><Relationship Id="rId5" Type="http://schemas.openxmlformats.org/officeDocument/2006/relationships/image" Target="../media/image239.jpeg"/><Relationship Id="rId4" Type="http://schemas.openxmlformats.org/officeDocument/2006/relationships/image" Target="../media/image238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4.jpeg"/><Relationship Id="rId3" Type="http://schemas.openxmlformats.org/officeDocument/2006/relationships/image" Target="../media/image240.jpeg"/><Relationship Id="rId7" Type="http://schemas.openxmlformats.org/officeDocument/2006/relationships/image" Target="../media/image24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2.jpeg"/><Relationship Id="rId5" Type="http://schemas.openxmlformats.org/officeDocument/2006/relationships/image" Target="../media/image241.jpeg"/><Relationship Id="rId4" Type="http://schemas.openxmlformats.org/officeDocument/2006/relationships/image" Target="../media/image100.png"/><Relationship Id="rId9" Type="http://schemas.openxmlformats.org/officeDocument/2006/relationships/image" Target="../media/image245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9.png"/><Relationship Id="rId3" Type="http://schemas.openxmlformats.org/officeDocument/2006/relationships/image" Target="../media/image4.png"/><Relationship Id="rId7" Type="http://schemas.openxmlformats.org/officeDocument/2006/relationships/image" Target="../media/image106.sv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png"/><Relationship Id="rId5" Type="http://schemas.openxmlformats.org/officeDocument/2006/relationships/image" Target="../media/image218.jpeg"/><Relationship Id="rId10" Type="http://schemas.openxmlformats.org/officeDocument/2006/relationships/image" Target="../media/image246.jpeg"/><Relationship Id="rId4" Type="http://schemas.openxmlformats.org/officeDocument/2006/relationships/image" Target="../media/image5.svg"/><Relationship Id="rId9" Type="http://schemas.openxmlformats.org/officeDocument/2006/relationships/image" Target="../media/image220.sv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svg"/><Relationship Id="rId5" Type="http://schemas.openxmlformats.org/officeDocument/2006/relationships/image" Target="../media/image80.png"/><Relationship Id="rId4" Type="http://schemas.openxmlformats.org/officeDocument/2006/relationships/image" Target="../media/image24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51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0.jpeg"/><Relationship Id="rId5" Type="http://schemas.openxmlformats.org/officeDocument/2006/relationships/image" Target="../media/image249.jpeg"/><Relationship Id="rId4" Type="http://schemas.openxmlformats.org/officeDocument/2006/relationships/image" Target="../media/image5.sv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5.jpeg"/><Relationship Id="rId3" Type="http://schemas.openxmlformats.org/officeDocument/2006/relationships/image" Target="../media/image4.png"/><Relationship Id="rId7" Type="http://schemas.openxmlformats.org/officeDocument/2006/relationships/image" Target="../media/image254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3.jpeg"/><Relationship Id="rId5" Type="http://schemas.openxmlformats.org/officeDocument/2006/relationships/image" Target="../media/image252.jpeg"/><Relationship Id="rId4" Type="http://schemas.openxmlformats.org/officeDocument/2006/relationships/image" Target="../media/image5.svg"/><Relationship Id="rId9" Type="http://schemas.openxmlformats.org/officeDocument/2006/relationships/image" Target="../media/image23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8.jpeg"/><Relationship Id="rId5" Type="http://schemas.openxmlformats.org/officeDocument/2006/relationships/image" Target="../media/image257.jpeg"/><Relationship Id="rId4" Type="http://schemas.openxmlformats.org/officeDocument/2006/relationships/image" Target="../media/image256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9.png"/><Relationship Id="rId3" Type="http://schemas.openxmlformats.org/officeDocument/2006/relationships/image" Target="../media/image4.png"/><Relationship Id="rId7" Type="http://schemas.openxmlformats.org/officeDocument/2006/relationships/image" Target="../media/image106.sv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png"/><Relationship Id="rId5" Type="http://schemas.openxmlformats.org/officeDocument/2006/relationships/image" Target="../media/image218.jpeg"/><Relationship Id="rId10" Type="http://schemas.openxmlformats.org/officeDocument/2006/relationships/image" Target="../media/image259.jpeg"/><Relationship Id="rId4" Type="http://schemas.openxmlformats.org/officeDocument/2006/relationships/image" Target="../media/image5.svg"/><Relationship Id="rId9" Type="http://schemas.openxmlformats.org/officeDocument/2006/relationships/image" Target="../media/image22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6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2.png"/><Relationship Id="rId3" Type="http://schemas.openxmlformats.org/officeDocument/2006/relationships/image" Target="../media/image4.png"/><Relationship Id="rId7" Type="http://schemas.openxmlformats.org/officeDocument/2006/relationships/image" Target="../media/image262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1.jpeg"/><Relationship Id="rId5" Type="http://schemas.openxmlformats.org/officeDocument/2006/relationships/image" Target="../media/image260.jpeg"/><Relationship Id="rId4" Type="http://schemas.openxmlformats.org/officeDocument/2006/relationships/image" Target="../media/image5.sv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65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4.jpeg"/><Relationship Id="rId5" Type="http://schemas.openxmlformats.org/officeDocument/2006/relationships/image" Target="../media/image263.jpeg"/><Relationship Id="rId4" Type="http://schemas.openxmlformats.org/officeDocument/2006/relationships/image" Target="../media/image5.sv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9.jpeg"/><Relationship Id="rId3" Type="http://schemas.openxmlformats.org/officeDocument/2006/relationships/image" Target="../media/image266.jpeg"/><Relationship Id="rId7" Type="http://schemas.openxmlformats.org/officeDocument/2006/relationships/image" Target="../media/image268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7.jpe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27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73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2.jpeg"/><Relationship Id="rId5" Type="http://schemas.openxmlformats.org/officeDocument/2006/relationships/image" Target="../media/image271.jpeg"/><Relationship Id="rId4" Type="http://schemas.openxmlformats.org/officeDocument/2006/relationships/image" Target="../media/image5.sv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7.jpeg"/><Relationship Id="rId3" Type="http://schemas.openxmlformats.org/officeDocument/2006/relationships/image" Target="../media/image4.png"/><Relationship Id="rId7" Type="http://schemas.openxmlformats.org/officeDocument/2006/relationships/image" Target="../media/image276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5.jpeg"/><Relationship Id="rId5" Type="http://schemas.openxmlformats.org/officeDocument/2006/relationships/image" Target="../media/image274.jpeg"/><Relationship Id="rId4" Type="http://schemas.openxmlformats.org/officeDocument/2006/relationships/image" Target="../media/image5.svg"/><Relationship Id="rId9" Type="http://schemas.openxmlformats.org/officeDocument/2006/relationships/image" Target="../media/image278.jpe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2.jpeg"/><Relationship Id="rId3" Type="http://schemas.openxmlformats.org/officeDocument/2006/relationships/image" Target="../media/image4.png"/><Relationship Id="rId7" Type="http://schemas.openxmlformats.org/officeDocument/2006/relationships/image" Target="../media/image281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0.jpeg"/><Relationship Id="rId11" Type="http://schemas.openxmlformats.org/officeDocument/2006/relationships/image" Target="../media/image137.png"/><Relationship Id="rId5" Type="http://schemas.openxmlformats.org/officeDocument/2006/relationships/image" Target="../media/image279.jpeg"/><Relationship Id="rId10" Type="http://schemas.openxmlformats.org/officeDocument/2006/relationships/image" Target="../media/image284.jpeg"/><Relationship Id="rId4" Type="http://schemas.openxmlformats.org/officeDocument/2006/relationships/image" Target="../media/image5.svg"/><Relationship Id="rId9" Type="http://schemas.openxmlformats.org/officeDocument/2006/relationships/image" Target="../media/image283.jpe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9.jpeg"/><Relationship Id="rId3" Type="http://schemas.openxmlformats.org/officeDocument/2006/relationships/image" Target="../media/image285.jpeg"/><Relationship Id="rId7" Type="http://schemas.openxmlformats.org/officeDocument/2006/relationships/image" Target="../media/image288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7.jpeg"/><Relationship Id="rId5" Type="http://schemas.openxmlformats.org/officeDocument/2006/relationships/image" Target="../media/image286.jpeg"/><Relationship Id="rId4" Type="http://schemas.openxmlformats.org/officeDocument/2006/relationships/image" Target="../media/image97.png"/><Relationship Id="rId9" Type="http://schemas.openxmlformats.org/officeDocument/2006/relationships/image" Target="../media/image290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1.jpeg"/><Relationship Id="rId3" Type="http://schemas.openxmlformats.org/officeDocument/2006/relationships/image" Target="../media/image145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294.jpeg"/><Relationship Id="rId5" Type="http://schemas.openxmlformats.org/officeDocument/2006/relationships/image" Target="../media/image178.jpeg"/><Relationship Id="rId10" Type="http://schemas.openxmlformats.org/officeDocument/2006/relationships/image" Target="../media/image293.jpeg"/><Relationship Id="rId4" Type="http://schemas.openxmlformats.org/officeDocument/2006/relationships/image" Target="../media/image146.svg"/><Relationship Id="rId9" Type="http://schemas.openxmlformats.org/officeDocument/2006/relationships/image" Target="../media/image292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9.jpeg"/><Relationship Id="rId3" Type="http://schemas.openxmlformats.org/officeDocument/2006/relationships/image" Target="../media/image97.png"/><Relationship Id="rId7" Type="http://schemas.openxmlformats.org/officeDocument/2006/relationships/image" Target="../media/image298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7.jpeg"/><Relationship Id="rId5" Type="http://schemas.openxmlformats.org/officeDocument/2006/relationships/image" Target="../media/image296.jpeg"/><Relationship Id="rId10" Type="http://schemas.openxmlformats.org/officeDocument/2006/relationships/image" Target="../media/image301.jpeg"/><Relationship Id="rId4" Type="http://schemas.openxmlformats.org/officeDocument/2006/relationships/image" Target="../media/image295.jpeg"/><Relationship Id="rId9" Type="http://schemas.openxmlformats.org/officeDocument/2006/relationships/image" Target="../media/image300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305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4.jpeg"/><Relationship Id="rId5" Type="http://schemas.openxmlformats.org/officeDocument/2006/relationships/image" Target="../media/image303.jpeg"/><Relationship Id="rId4" Type="http://schemas.openxmlformats.org/officeDocument/2006/relationships/image" Target="../media/image30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0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7.jpeg"/><Relationship Id="rId3" Type="http://schemas.openxmlformats.org/officeDocument/2006/relationships/image" Target="../media/image306.jpeg"/><Relationship Id="rId7" Type="http://schemas.openxmlformats.org/officeDocument/2006/relationships/image" Target="../media/image213.sv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2.png"/><Relationship Id="rId11" Type="http://schemas.openxmlformats.org/officeDocument/2006/relationships/image" Target="../media/image310.jpeg"/><Relationship Id="rId5" Type="http://schemas.openxmlformats.org/officeDocument/2006/relationships/image" Target="../media/image5.svg"/><Relationship Id="rId10" Type="http://schemas.openxmlformats.org/officeDocument/2006/relationships/image" Target="../media/image309.jpeg"/><Relationship Id="rId4" Type="http://schemas.openxmlformats.org/officeDocument/2006/relationships/image" Target="../media/image4.png"/><Relationship Id="rId9" Type="http://schemas.openxmlformats.org/officeDocument/2006/relationships/image" Target="../media/image308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314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3.jpeg"/><Relationship Id="rId5" Type="http://schemas.openxmlformats.org/officeDocument/2006/relationships/image" Target="../media/image312.jpeg"/><Relationship Id="rId4" Type="http://schemas.openxmlformats.org/officeDocument/2006/relationships/image" Target="../media/image311.jpe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315.jpe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png"/><Relationship Id="rId5" Type="http://schemas.openxmlformats.org/officeDocument/2006/relationships/image" Target="../media/image317.jpeg"/><Relationship Id="rId4" Type="http://schemas.openxmlformats.org/officeDocument/2006/relationships/image" Target="../media/image316.jpeg"/><Relationship Id="rId9" Type="http://schemas.openxmlformats.org/officeDocument/2006/relationships/image" Target="../media/image106.sv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jpeg"/><Relationship Id="rId7" Type="http://schemas.openxmlformats.org/officeDocument/2006/relationships/image" Target="../media/image321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0.jpeg"/><Relationship Id="rId5" Type="http://schemas.openxmlformats.org/officeDocument/2006/relationships/image" Target="../media/image100.png"/><Relationship Id="rId4" Type="http://schemas.openxmlformats.org/officeDocument/2006/relationships/image" Target="../media/image319.jpe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5.jpeg"/><Relationship Id="rId3" Type="http://schemas.openxmlformats.org/officeDocument/2006/relationships/image" Target="../media/image322.png"/><Relationship Id="rId7" Type="http://schemas.openxmlformats.org/officeDocument/2006/relationships/image" Target="../media/image324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3.jpe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278.jpe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3" Type="http://schemas.openxmlformats.org/officeDocument/2006/relationships/image" Target="../media/image326.jpe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8.jpeg"/><Relationship Id="rId5" Type="http://schemas.openxmlformats.org/officeDocument/2006/relationships/image" Target="../media/image5.svg"/><Relationship Id="rId10" Type="http://schemas.openxmlformats.org/officeDocument/2006/relationships/image" Target="../media/image220.svg"/><Relationship Id="rId4" Type="http://schemas.openxmlformats.org/officeDocument/2006/relationships/image" Target="../media/image4.png"/><Relationship Id="rId9" Type="http://schemas.openxmlformats.org/officeDocument/2006/relationships/image" Target="../media/image219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jpeg"/><Relationship Id="rId3" Type="http://schemas.openxmlformats.org/officeDocument/2006/relationships/image" Target="../media/image4.png"/><Relationship Id="rId7" Type="http://schemas.openxmlformats.org/officeDocument/2006/relationships/image" Target="../media/image329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8.jpeg"/><Relationship Id="rId5" Type="http://schemas.openxmlformats.org/officeDocument/2006/relationships/image" Target="../media/image327.jpeg"/><Relationship Id="rId4" Type="http://schemas.openxmlformats.org/officeDocument/2006/relationships/image" Target="../media/image5.svg"/><Relationship Id="rId9" Type="http://schemas.openxmlformats.org/officeDocument/2006/relationships/image" Target="../media/image331.jpe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8.jpeg"/><Relationship Id="rId3" Type="http://schemas.openxmlformats.org/officeDocument/2006/relationships/image" Target="../media/image4.png"/><Relationship Id="rId7" Type="http://schemas.openxmlformats.org/officeDocument/2006/relationships/image" Target="../media/image334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3.jpeg"/><Relationship Id="rId5" Type="http://schemas.openxmlformats.org/officeDocument/2006/relationships/image" Target="../media/image332.jpeg"/><Relationship Id="rId4" Type="http://schemas.openxmlformats.org/officeDocument/2006/relationships/image" Target="../media/image5.sv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335.jpeg"/><Relationship Id="rId7" Type="http://schemas.openxmlformats.org/officeDocument/2006/relationships/image" Target="../media/image339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8.jpeg"/><Relationship Id="rId5" Type="http://schemas.openxmlformats.org/officeDocument/2006/relationships/image" Target="../media/image337.jpeg"/><Relationship Id="rId4" Type="http://schemas.openxmlformats.org/officeDocument/2006/relationships/image" Target="../media/image336.jpeg"/><Relationship Id="rId9" Type="http://schemas.openxmlformats.org/officeDocument/2006/relationships/image" Target="../media/image92.sv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2.jpeg"/><Relationship Id="rId3" Type="http://schemas.openxmlformats.org/officeDocument/2006/relationships/image" Target="../media/image340.jpeg"/><Relationship Id="rId7" Type="http://schemas.openxmlformats.org/officeDocument/2006/relationships/image" Target="../media/image341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png"/><Relationship Id="rId5" Type="http://schemas.openxmlformats.org/officeDocument/2006/relationships/image" Target="../media/image92.svg"/><Relationship Id="rId4" Type="http://schemas.openxmlformats.org/officeDocument/2006/relationships/image" Target="../media/image91.png"/><Relationship Id="rId9" Type="http://schemas.openxmlformats.org/officeDocument/2006/relationships/image" Target="../media/image3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4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7.jpeg"/><Relationship Id="rId3" Type="http://schemas.openxmlformats.org/officeDocument/2006/relationships/image" Target="../media/image91.png"/><Relationship Id="rId7" Type="http://schemas.openxmlformats.org/officeDocument/2006/relationships/image" Target="../media/image346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5.jpeg"/><Relationship Id="rId5" Type="http://schemas.openxmlformats.org/officeDocument/2006/relationships/image" Target="../media/image344.jpeg"/><Relationship Id="rId10" Type="http://schemas.openxmlformats.org/officeDocument/2006/relationships/image" Target="../media/image349.jpeg"/><Relationship Id="rId4" Type="http://schemas.openxmlformats.org/officeDocument/2006/relationships/image" Target="../media/image92.svg"/><Relationship Id="rId9" Type="http://schemas.openxmlformats.org/officeDocument/2006/relationships/image" Target="../media/image348.jpe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3.jpeg"/><Relationship Id="rId3" Type="http://schemas.openxmlformats.org/officeDocument/2006/relationships/image" Target="../media/image91.png"/><Relationship Id="rId7" Type="http://schemas.openxmlformats.org/officeDocument/2006/relationships/image" Target="../media/image352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1.jpeg"/><Relationship Id="rId5" Type="http://schemas.openxmlformats.org/officeDocument/2006/relationships/image" Target="../media/image350.jpeg"/><Relationship Id="rId10" Type="http://schemas.openxmlformats.org/officeDocument/2006/relationships/image" Target="../media/image355.jpeg"/><Relationship Id="rId4" Type="http://schemas.openxmlformats.org/officeDocument/2006/relationships/image" Target="../media/image92.svg"/><Relationship Id="rId9" Type="http://schemas.openxmlformats.org/officeDocument/2006/relationships/image" Target="../media/image354.jpe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8.jpeg"/><Relationship Id="rId3" Type="http://schemas.openxmlformats.org/officeDocument/2006/relationships/image" Target="../media/image104.png"/><Relationship Id="rId7" Type="http://schemas.openxmlformats.org/officeDocument/2006/relationships/image" Target="../media/image357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6.jpeg"/><Relationship Id="rId11" Type="http://schemas.openxmlformats.org/officeDocument/2006/relationships/image" Target="../media/image361.png"/><Relationship Id="rId5" Type="http://schemas.openxmlformats.org/officeDocument/2006/relationships/image" Target="../media/image106.svg"/><Relationship Id="rId10" Type="http://schemas.openxmlformats.org/officeDocument/2006/relationships/image" Target="../media/image360.jpeg"/><Relationship Id="rId4" Type="http://schemas.openxmlformats.org/officeDocument/2006/relationships/image" Target="../media/image105.png"/><Relationship Id="rId9" Type="http://schemas.openxmlformats.org/officeDocument/2006/relationships/image" Target="../media/image359.jpe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5.jpeg"/><Relationship Id="rId3" Type="http://schemas.openxmlformats.org/officeDocument/2006/relationships/image" Target="../media/image100.png"/><Relationship Id="rId7" Type="http://schemas.openxmlformats.org/officeDocument/2006/relationships/image" Target="../media/image364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3.jpeg"/><Relationship Id="rId5" Type="http://schemas.openxmlformats.org/officeDocument/2006/relationships/image" Target="../media/image362.jpeg"/><Relationship Id="rId10" Type="http://schemas.openxmlformats.org/officeDocument/2006/relationships/image" Target="../media/image367.svg"/><Relationship Id="rId4" Type="http://schemas.openxmlformats.org/officeDocument/2006/relationships/image" Target="../media/image113.png"/><Relationship Id="rId9" Type="http://schemas.openxmlformats.org/officeDocument/2006/relationships/image" Target="../media/image366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8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svg"/><Relationship Id="rId5" Type="http://schemas.openxmlformats.org/officeDocument/2006/relationships/image" Target="../media/image91.png"/><Relationship Id="rId4" Type="http://schemas.openxmlformats.org/officeDocument/2006/relationships/image" Target="../media/image369.jpe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3.jpeg"/><Relationship Id="rId13" Type="http://schemas.openxmlformats.org/officeDocument/2006/relationships/image" Target="../media/image378.png"/><Relationship Id="rId3" Type="http://schemas.openxmlformats.org/officeDocument/2006/relationships/image" Target="../media/image370.png"/><Relationship Id="rId7" Type="http://schemas.openxmlformats.org/officeDocument/2006/relationships/image" Target="../media/image372.svg"/><Relationship Id="rId12" Type="http://schemas.openxmlformats.org/officeDocument/2006/relationships/image" Target="../media/image377.sv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1.png"/><Relationship Id="rId11" Type="http://schemas.openxmlformats.org/officeDocument/2006/relationships/image" Target="../media/image376.png"/><Relationship Id="rId5" Type="http://schemas.openxmlformats.org/officeDocument/2006/relationships/image" Target="../media/image106.svg"/><Relationship Id="rId10" Type="http://schemas.openxmlformats.org/officeDocument/2006/relationships/image" Target="../media/image375.jpeg"/><Relationship Id="rId4" Type="http://schemas.openxmlformats.org/officeDocument/2006/relationships/image" Target="../media/image105.png"/><Relationship Id="rId9" Type="http://schemas.openxmlformats.org/officeDocument/2006/relationships/image" Target="../media/image374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82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1.jpeg"/><Relationship Id="rId5" Type="http://schemas.openxmlformats.org/officeDocument/2006/relationships/image" Target="../media/image380.jpeg"/><Relationship Id="rId4" Type="http://schemas.openxmlformats.org/officeDocument/2006/relationships/image" Target="../media/image379.sv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6.jpeg"/><Relationship Id="rId3" Type="http://schemas.openxmlformats.org/officeDocument/2006/relationships/image" Target="../media/image383.jpeg"/><Relationship Id="rId7" Type="http://schemas.openxmlformats.org/officeDocument/2006/relationships/image" Target="../media/image385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4.jpeg"/><Relationship Id="rId5" Type="http://schemas.openxmlformats.org/officeDocument/2006/relationships/image" Target="../media/image104.png"/><Relationship Id="rId4" Type="http://schemas.openxmlformats.org/officeDocument/2006/relationships/image" Target="../media/image100.png"/><Relationship Id="rId9" Type="http://schemas.openxmlformats.org/officeDocument/2006/relationships/image" Target="../media/image113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0.jpeg"/><Relationship Id="rId3" Type="http://schemas.openxmlformats.org/officeDocument/2006/relationships/image" Target="../media/image97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9.jpeg"/><Relationship Id="rId5" Type="http://schemas.openxmlformats.org/officeDocument/2006/relationships/image" Target="../media/image388.jpeg"/><Relationship Id="rId4" Type="http://schemas.openxmlformats.org/officeDocument/2006/relationships/image" Target="../media/image387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1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4.jpeg"/><Relationship Id="rId5" Type="http://schemas.openxmlformats.org/officeDocument/2006/relationships/image" Target="../media/image393.jpeg"/><Relationship Id="rId4" Type="http://schemas.openxmlformats.org/officeDocument/2006/relationships/image" Target="../media/image39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5.sv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398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7.jpeg"/><Relationship Id="rId5" Type="http://schemas.openxmlformats.org/officeDocument/2006/relationships/image" Target="../media/image396.jpeg"/><Relationship Id="rId4" Type="http://schemas.openxmlformats.org/officeDocument/2006/relationships/image" Target="../media/image395.jpe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99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2.jpeg"/><Relationship Id="rId5" Type="http://schemas.openxmlformats.org/officeDocument/2006/relationships/image" Target="../media/image401.jpeg"/><Relationship Id="rId4" Type="http://schemas.openxmlformats.org/officeDocument/2006/relationships/image" Target="../media/image400.jpe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403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6.jpeg"/><Relationship Id="rId5" Type="http://schemas.openxmlformats.org/officeDocument/2006/relationships/image" Target="../media/image405.jpeg"/><Relationship Id="rId4" Type="http://schemas.openxmlformats.org/officeDocument/2006/relationships/image" Target="../media/image404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09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8.jpeg"/><Relationship Id="rId5" Type="http://schemas.openxmlformats.org/officeDocument/2006/relationships/image" Target="../media/image407.jpeg"/><Relationship Id="rId4" Type="http://schemas.openxmlformats.org/officeDocument/2006/relationships/image" Target="../media/image43.sv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jpeg"/><Relationship Id="rId7" Type="http://schemas.openxmlformats.org/officeDocument/2006/relationships/image" Target="../media/image412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1.jpeg"/><Relationship Id="rId5" Type="http://schemas.openxmlformats.org/officeDocument/2006/relationships/image" Target="../media/image92.svg"/><Relationship Id="rId4" Type="http://schemas.openxmlformats.org/officeDocument/2006/relationships/image" Target="../media/image91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3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5.jpeg"/><Relationship Id="rId5" Type="http://schemas.openxmlformats.org/officeDocument/2006/relationships/image" Target="../media/image158.png"/><Relationship Id="rId4" Type="http://schemas.openxmlformats.org/officeDocument/2006/relationships/image" Target="../media/image414.jpe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9.jpeg"/><Relationship Id="rId3" Type="http://schemas.openxmlformats.org/officeDocument/2006/relationships/image" Target="../media/image416.jpeg"/><Relationship Id="rId7" Type="http://schemas.openxmlformats.org/officeDocument/2006/relationships/image" Target="../media/image418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7.jpe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3.jpeg"/><Relationship Id="rId3" Type="http://schemas.openxmlformats.org/officeDocument/2006/relationships/image" Target="../media/image42.png"/><Relationship Id="rId7" Type="http://schemas.openxmlformats.org/officeDocument/2006/relationships/image" Target="../media/image422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1.jpeg"/><Relationship Id="rId5" Type="http://schemas.openxmlformats.org/officeDocument/2006/relationships/image" Target="../media/image420.jpeg"/><Relationship Id="rId4" Type="http://schemas.openxmlformats.org/officeDocument/2006/relationships/image" Target="../media/image43.sv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4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5.png"/><Relationship Id="rId4" Type="http://schemas.openxmlformats.org/officeDocument/2006/relationships/image" Target="../media/image100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7.png"/><Relationship Id="rId4" Type="http://schemas.openxmlformats.org/officeDocument/2006/relationships/image" Target="../media/image4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9AA28E38-E055-C159-8021-75EF80CEFCCF}"/>
              </a:ext>
            </a:extLst>
          </p:cNvPr>
          <p:cNvSpPr txBox="1"/>
          <p:nvPr/>
        </p:nvSpPr>
        <p:spPr>
          <a:xfrm>
            <a:off x="513479" y="689457"/>
            <a:ext cx="58329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latin typeface="Arial" panose="020B0604020202020204" pitchFamily="34" charset="0"/>
                <a:cs typeface="Arial" panose="020B0604020202020204" pitchFamily="34" charset="0"/>
              </a:rPr>
              <a:t>SOUTH AFRICA GIFTS CATALOG 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CF2D17-5228-A111-B2E5-7C930EB4746F}"/>
              </a:ext>
            </a:extLst>
          </p:cNvPr>
          <p:cNvSpPr txBox="1"/>
          <p:nvPr/>
        </p:nvSpPr>
        <p:spPr>
          <a:xfrm>
            <a:off x="513479" y="3583220"/>
            <a:ext cx="58329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>
                <a:latin typeface="Avenir Next LT Pro Light" panose="020B0304020202020204" pitchFamily="34" charset="0"/>
              </a:rPr>
              <a:t>Branded merchandise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>
                <a:latin typeface="Avenir Next LT Pro Light" panose="020B0304020202020204" pitchFamily="34" charset="0"/>
              </a:rPr>
              <a:t>Corporate &amp; promotional gifts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>
                <a:latin typeface="Avenir Next LT Pro Light" panose="020B0304020202020204" pitchFamily="34" charset="0"/>
              </a:rPr>
              <a:t>Sustainable giveaways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>
                <a:latin typeface="Avenir Next LT Pro Light" panose="020B0304020202020204" pitchFamily="34" charset="0"/>
              </a:rPr>
              <a:t>Trendy, creative, innovative</a:t>
            </a:r>
          </a:p>
        </p:txBody>
      </p:sp>
      <p:sp>
        <p:nvSpPr>
          <p:cNvPr id="3" name="Rectangle: Rounded Corners 2">
            <a:hlinkClick r:id="rId2"/>
            <a:extLst>
              <a:ext uri="{FF2B5EF4-FFF2-40B4-BE49-F238E27FC236}">
                <a16:creationId xmlns:a16="http://schemas.microsoft.com/office/drawing/2014/main" id="{53592B44-F238-521D-0B90-B3E205829901}"/>
              </a:ext>
            </a:extLst>
          </p:cNvPr>
          <p:cNvSpPr/>
          <p:nvPr/>
        </p:nvSpPr>
        <p:spPr>
          <a:xfrm>
            <a:off x="659253" y="5436218"/>
            <a:ext cx="2250338" cy="506242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See 2025 catalogue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98F631-6685-62B0-BB85-FB66C8D46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1978" y="318289"/>
            <a:ext cx="4200769" cy="591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971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54625" y="3855734"/>
            <a:ext cx="488619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 err="1">
                <a:latin typeface="Tw Cen MT" panose="020B0602020104020603" pitchFamily="34" charset="0"/>
              </a:rPr>
              <a:t>Sopot</a:t>
            </a:r>
            <a:r>
              <a:rPr lang="en-GB" sz="1400" dirty="0">
                <a:latin typeface="Tw Cen MT" panose="020B0602020104020603" pitchFamily="34" charset="0"/>
              </a:rPr>
              <a:t> is a 5000 </a:t>
            </a:r>
            <a:r>
              <a:rPr lang="en-GB" sz="1400" dirty="0" err="1">
                <a:latin typeface="Tw Cen MT" panose="020B0602020104020603" pitchFamily="34" charset="0"/>
              </a:rPr>
              <a:t>mAh</a:t>
            </a:r>
            <a:r>
              <a:rPr lang="en-GB" sz="1400" dirty="0">
                <a:latin typeface="Tw Cen MT" panose="020B0602020104020603" pitchFamily="34" charset="0"/>
              </a:rPr>
              <a:t> </a:t>
            </a:r>
            <a:r>
              <a:rPr lang="en-GB" sz="1400" dirty="0" err="1">
                <a:latin typeface="Tw Cen MT" panose="020B0602020104020603" pitchFamily="34" charset="0"/>
              </a:rPr>
              <a:t>powerbank</a:t>
            </a:r>
            <a:r>
              <a:rPr lang="en-GB" sz="1400" dirty="0">
                <a:latin typeface="Tw Cen MT" panose="020B0602020104020603" pitchFamily="34" charset="0"/>
              </a:rPr>
              <a:t> with USB 2.0 input and Type-C output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Tw Cen MT" panose="020B0602020104020603" pitchFamily="34" charset="0"/>
              </a:rPr>
              <a:t>The </a:t>
            </a:r>
            <a:r>
              <a:rPr lang="en-GB" sz="1400" dirty="0" err="1">
                <a:latin typeface="Tw Cen MT" panose="020B0602020104020603" pitchFamily="34" charset="0"/>
              </a:rPr>
              <a:t>powerbank</a:t>
            </a:r>
            <a:r>
              <a:rPr lang="en-GB" sz="1400" dirty="0">
                <a:latin typeface="Tw Cen MT" panose="020B0602020104020603" pitchFamily="34" charset="0"/>
              </a:rPr>
              <a:t> has the option for an engraved logo on the front panel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Tw Cen MT" panose="020B0602020104020603" pitchFamily="34" charset="0"/>
              </a:rPr>
              <a:t>A set of 4 LED indicators display available power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/>
        </p:nvGraphicFramePr>
        <p:xfrm>
          <a:off x="6703923" y="5220352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F2680C9B-751E-4F71-BE57-0EACDEBDD756}"/>
              </a:ext>
            </a:extLst>
          </p:cNvPr>
          <p:cNvSpPr txBox="1"/>
          <p:nvPr/>
        </p:nvSpPr>
        <p:spPr>
          <a:xfrm>
            <a:off x="6558086" y="1124074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Sopot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5000 </a:t>
            </a:r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mAh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</a:t>
            </a:r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Powerbank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with Light-Up Logo</a:t>
            </a:r>
          </a:p>
        </p:txBody>
      </p:sp>
      <p:pic>
        <p:nvPicPr>
          <p:cNvPr id="12" name="Graphic 1">
            <a:extLst>
              <a:ext uri="{FF2B5EF4-FFF2-40B4-BE49-F238E27FC236}">
                <a16:creationId xmlns:a16="http://schemas.microsoft.com/office/drawing/2014/main" id="{301DFEAA-6935-68D3-3399-AD4B58586B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77139" y="455305"/>
            <a:ext cx="1599697" cy="552109"/>
          </a:xfrm>
          <a:prstGeom prst="rect">
            <a:avLst/>
          </a:prstGeom>
        </p:spPr>
      </p:pic>
      <p:pic>
        <p:nvPicPr>
          <p:cNvPr id="1030" name="Picture 6" descr="SOPOT - @memorii 5000 mAh Powerbank with Light-Up Log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" t="7481" r="3106" b="11189"/>
          <a:stretch/>
        </p:blipFill>
        <p:spPr bwMode="auto">
          <a:xfrm>
            <a:off x="376588" y="961548"/>
            <a:ext cx="5740252" cy="4934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OPOT - @memorii 5000 mAh Powerbank with Light-Up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139" y="2152412"/>
            <a:ext cx="1784432" cy="178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3" t="2709" r="24930" b="6041"/>
          <a:stretch/>
        </p:blipFill>
        <p:spPr>
          <a:xfrm>
            <a:off x="8907341" y="2078181"/>
            <a:ext cx="933192" cy="173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12920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584653" y="3951580"/>
            <a:ext cx="52183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Combines design elegance and latest magnetic charging technology.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8000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mAh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powerbank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and 10W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MagSafe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magnetic wireless charging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32gb USB in-built flash drive, numerous ports, card pockets, phone/tablet pocket, pen loop, phone vertical/horizontal stand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Refillable A5 notebook with ivory paper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84653" y="1020663"/>
            <a:ext cx="5505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Preetz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10W </a:t>
            </a:r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MagSafe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A5 Organizer 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362" name="Picture 2" descr="PREETZ - Santhome 15W MagSafe A5 Organizer - Beige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62210" y="1698758"/>
            <a:ext cx="1723313" cy="2157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PREETZ - Santhome 15W MagSafe A5 Organizer - Beig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9048" y="882357"/>
            <a:ext cx="5851331" cy="305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PREETZ - Santhome Technology Folder with 8000 mAh Wireless Powerbank and 32GB USB - Light Grey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78835" y="4452955"/>
            <a:ext cx="1777177" cy="152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2" name="Picture 12" descr="PREETZ - Santhome 10W MagSafe A5 Organizer - Beige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44145" y="4566460"/>
            <a:ext cx="1683615" cy="127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4" name="Picture 14" descr="PREETZ - Santhome Technology Folder with 8000 mAh Wireless Powerbank and 32GB USB - Light Grey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9048" y="4566460"/>
            <a:ext cx="1835108" cy="127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0C09EA-6AB3-0522-4546-47B088BE7FF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1430" y="429443"/>
            <a:ext cx="1922843" cy="389730"/>
          </a:xfrm>
          <a:prstGeom prst="rect">
            <a:avLst/>
          </a:prstGeom>
        </p:spPr>
      </p:pic>
      <p:pic>
        <p:nvPicPr>
          <p:cNvPr id="15376" name="Picture 16" descr="PREETZ - Santhome 15W MagSafe A5 Organizer - Grey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51430" y="1708229"/>
            <a:ext cx="1723313" cy="212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6725EF82-1807-7189-6473-72E80CA909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2120115"/>
              </p:ext>
            </p:extLst>
          </p:nvPr>
        </p:nvGraphicFramePr>
        <p:xfrm>
          <a:off x="6748893" y="5520156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336343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TARSUS - @memorii 10000mAh Wireless Power Bank With Light-Up Logo | Jasani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92591" y="1832458"/>
            <a:ext cx="1194797" cy="1794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37130" y="892056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Kovin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Suction 10000mAh Power Bank With Light-up Logo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196" name="Picture 4" descr="TARSUS - @memorii 10000mAh Wireless Power Bank With Light-Up Logo | Jasani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4887" y="892056"/>
            <a:ext cx="5915676" cy="511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7130" y="1950899"/>
            <a:ext cx="1874684" cy="150775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537130" y="3626843"/>
            <a:ext cx="37200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10000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mAh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Powerbank</a:t>
            </a:r>
            <a:endParaRPr lang="en-GB" sz="1400" dirty="0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Built-in Type-C + Micro USB + Lightning Cable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Light-up Logo For Optimal Brand Exposure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Micro USB cable available also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Compact Design &amp; Suction Cups On Back To Securely Hold Your Phone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A6C89D2-5D4D-F5C0-FA7B-6EDD830030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27798" y="313752"/>
            <a:ext cx="1823475" cy="435698"/>
          </a:xfrm>
          <a:prstGeom prst="rect">
            <a:avLst/>
          </a:prstGeom>
        </p:spPr>
      </p:pic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7AD33977-84E7-9F07-3C12-EAE4C9353D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6527653"/>
              </p:ext>
            </p:extLst>
          </p:nvPr>
        </p:nvGraphicFramePr>
        <p:xfrm>
          <a:off x="6748893" y="5175383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687985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FA80D8-2514-6D48-ADC7-DBFFDA8CA4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0FF74B34-4F6E-24AC-8C5E-E7C97A3AB0C0}"/>
              </a:ext>
            </a:extLst>
          </p:cNvPr>
          <p:cNvSpPr txBox="1"/>
          <p:nvPr/>
        </p:nvSpPr>
        <p:spPr>
          <a:xfrm>
            <a:off x="6537130" y="892056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Derry - Travel Adapter With </a:t>
            </a:r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Powerbank</a:t>
            </a:r>
            <a:endParaRPr lang="en-GB" sz="2800" b="1" dirty="0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62DB7273-25CE-09AA-7377-F837941E75E3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E3773A-DDEF-8E52-FB6B-AFE2D7EC151A}"/>
              </a:ext>
            </a:extLst>
          </p:cNvPr>
          <p:cNvSpPr txBox="1"/>
          <p:nvPr/>
        </p:nvSpPr>
        <p:spPr>
          <a:xfrm>
            <a:off x="6537130" y="3297059"/>
            <a:ext cx="527511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Derry is a Universal World Travel Adapter with a detachable 5000mAh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Powerbank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The adapter has 2 USB outputs to charge 2 devices simultaneously &amp; is compatible with over 150 countries with US/EU/UK/ AUS plugs.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Just push the knob of the plug you want to charge &amp; your device will charge safely in almost any part of the world.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Attached to the Universal travel adapter is a 5000mAh detachable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Powerbank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which is equipped with high density Li-Polymer battery that safely charges almost any of your electronic devices very quickly. Input /Output : 5V/2A.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F8CF3DA-D004-6594-124A-62F72A2FC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27798" y="313752"/>
            <a:ext cx="1823475" cy="435698"/>
          </a:xfrm>
          <a:prstGeom prst="rect">
            <a:avLst/>
          </a:prstGeom>
        </p:spPr>
      </p:pic>
      <p:pic>
        <p:nvPicPr>
          <p:cNvPr id="10242" name="Picture 2" descr="DERRY - @memorii Travel Adapter With Powerbank">
            <a:extLst>
              <a:ext uri="{FF2B5EF4-FFF2-40B4-BE49-F238E27FC236}">
                <a16:creationId xmlns:a16="http://schemas.microsoft.com/office/drawing/2014/main" id="{7A2A4226-4882-5014-2B5D-83703542E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95" y="1138992"/>
            <a:ext cx="4580015" cy="458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DERRY - @memorii Travel Adapter With Powerbank">
            <a:extLst>
              <a:ext uri="{FF2B5EF4-FFF2-40B4-BE49-F238E27FC236}">
                <a16:creationId xmlns:a16="http://schemas.microsoft.com/office/drawing/2014/main" id="{DBB69FC2-E81E-FC80-17DE-DF63B1040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902" y="1918223"/>
            <a:ext cx="1393265" cy="134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DERRY - @memorii Travel Adapter With Powerbank">
            <a:extLst>
              <a:ext uri="{FF2B5EF4-FFF2-40B4-BE49-F238E27FC236}">
                <a16:creationId xmlns:a16="http://schemas.microsoft.com/office/drawing/2014/main" id="{BA89977B-1E86-39AC-A70B-324EDB4713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8" t="10928" r="18793" b="11257"/>
          <a:stretch/>
        </p:blipFill>
        <p:spPr bwMode="auto">
          <a:xfrm>
            <a:off x="8526449" y="1918223"/>
            <a:ext cx="903971" cy="109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1D225ACA-C2DA-E132-A053-5C00BF8CDC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9851917"/>
              </p:ext>
            </p:extLst>
          </p:nvPr>
        </p:nvGraphicFramePr>
        <p:xfrm>
          <a:off x="6748893" y="5640076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141317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9266363" y="4775780"/>
            <a:ext cx="283069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Detachable 10W wireless charger and mouse pad joins by 2-sided magnets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Flexi-attach to left or right side, or use separately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With in-built ergonomic wrist rest &amp; pen groove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13503" y="886382"/>
            <a:ext cx="5505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Doberan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10W Wireless Mouse Pad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8" descr="DOBERAN - @memorii 10W Wireless Charger PU Mouse Pad - Black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27798" y="1973542"/>
            <a:ext cx="2581665" cy="2187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CAC47B1D-5EA0-A248-CC39-6D275E3144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27798" y="313752"/>
            <a:ext cx="1823475" cy="435698"/>
          </a:xfrm>
          <a:prstGeom prst="rect">
            <a:avLst/>
          </a:prstGeom>
        </p:spPr>
      </p:pic>
      <p:pic>
        <p:nvPicPr>
          <p:cNvPr id="2" name="Picture 5" descr="A picture containing table, indoor, floor, sitting&#10;&#10;Description automatically generated">
            <a:extLst>
              <a:ext uri="{FF2B5EF4-FFF2-40B4-BE49-F238E27FC236}">
                <a16:creationId xmlns:a16="http://schemas.microsoft.com/office/drawing/2014/main" id="{19C30DB6-515A-2C91-0598-8546CE72CFF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4"/>
          <a:stretch/>
        </p:blipFill>
        <p:spPr>
          <a:xfrm>
            <a:off x="-1465" y="2118"/>
            <a:ext cx="6109281" cy="6861104"/>
          </a:xfrm>
          <a:prstGeom prst="rect">
            <a:avLst/>
          </a:prstGeom>
        </p:spPr>
      </p:pic>
      <p:pic>
        <p:nvPicPr>
          <p:cNvPr id="11266" name="Picture 2" descr="DOBERAN - @memorii 10W Wireless Charger PU Mouse Pad - Black">
            <a:extLst>
              <a:ext uri="{FF2B5EF4-FFF2-40B4-BE49-F238E27FC236}">
                <a16:creationId xmlns:a16="http://schemas.microsoft.com/office/drawing/2014/main" id="{1513D5E0-8B80-EABF-4E21-5B07D71C1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7" t="5538" r="4337" b="7026"/>
          <a:stretch/>
        </p:blipFill>
        <p:spPr bwMode="auto">
          <a:xfrm>
            <a:off x="9605107" y="2285747"/>
            <a:ext cx="1889193" cy="1808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21655E3E-F78D-C1AE-965A-2DA3AABF0E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7436802"/>
              </p:ext>
            </p:extLst>
          </p:nvPr>
        </p:nvGraphicFramePr>
        <p:xfrm>
          <a:off x="6554023" y="5175383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207756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29150" y="905884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Orsha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</a:t>
            </a:r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Santhome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A5 RPET &amp; </a:t>
            </a:r>
          </a:p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FSC -certified Notebook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434" name="Picture 2" descr="ORSHA - SANTHOME A5 rPET &amp;amp; FSC Certified Notebook - Black (Anti-Microbial)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54546" y="1227434"/>
            <a:ext cx="2015928" cy="237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ORSHA - SANTHOME A5 Sustainable &amp;amp; Eco Friendly Notebook - Black (Anti-Microbial)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90759" y="3748934"/>
            <a:ext cx="2610273" cy="180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ORSHA - SANTHOME A5 rPET &amp;amp; FSC Certified Notebook - Black (Anti-Microbial)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37130" y="1934915"/>
            <a:ext cx="1475336" cy="210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ORSHA - SANTHOME A5 rPET &amp;amp; FSC Certified Notebook - Grey (Anti-Microbial)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85166" y="1948226"/>
            <a:ext cx="1405457" cy="20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ORSHA - SANTHOME A5 rPET &amp;amp; FSC Certified Notebook - Navy Blue (Anti-Microbial)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79365" y="1960876"/>
            <a:ext cx="1421837" cy="207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577890" y="4085306"/>
            <a:ext cx="40737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Cover made from recycled plastic (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rPET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) &amp; treated with silver-ion Anti-Bacterial Technology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FSC Certified Paper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A5 Ruled Notebook, 160 Pages.</a:t>
            </a:r>
          </a:p>
        </p:txBody>
      </p:sp>
      <p:pic>
        <p:nvPicPr>
          <p:cNvPr id="3" name="Picture 2" descr="A picture containing text, monitor, case, indoor&#10;&#10;Description automatically generated">
            <a:extLst>
              <a:ext uri="{FF2B5EF4-FFF2-40B4-BE49-F238E27FC236}">
                <a16:creationId xmlns:a16="http://schemas.microsoft.com/office/drawing/2014/main" id="{4D6CFE7B-88C2-B1F8-9C58-E7E53CEA011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003" y="683069"/>
            <a:ext cx="3312056" cy="54918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ED481C-8246-0C0B-0D6F-A6D89315BFB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7890" y="362654"/>
            <a:ext cx="1922843" cy="389730"/>
          </a:xfrm>
          <a:prstGeom prst="rect">
            <a:avLst/>
          </a:prstGeom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4EF4C1C6-C7D1-9CE6-2229-8FCD2C887E3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1176" y="180144"/>
            <a:ext cx="1487288" cy="690845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84A891BD-BB2F-121E-2FD1-6D7FC252AA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748481"/>
              </p:ext>
            </p:extLst>
          </p:nvPr>
        </p:nvGraphicFramePr>
        <p:xfrm>
          <a:off x="6748893" y="5370252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192688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49435" y="4165284"/>
            <a:ext cx="443131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Authentic pen set bearing all the hallmarks of classic quality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High quality heavy brass metal rollerball with stylus and ball point pen with Swiss Peak branding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Including premium PU leather pouch and giftbox. blue ink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58086" y="919099"/>
            <a:ext cx="5505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Dusco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Set Executive Pen Set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194" name="Picture 2" descr="DUSCO SET - Swiss Peak Executive Pen Set - Black/Silver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56341" y="214248"/>
            <a:ext cx="1696655" cy="604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USCO SET - Swiss Peak Executive Pen Set - Black/Silver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49435" y="1562159"/>
            <a:ext cx="2639467" cy="245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etail Brand Swiss Peak Toiletry Bag for Travelling">
            <a:extLst>
              <a:ext uri="{FF2B5EF4-FFF2-40B4-BE49-F238E27FC236}">
                <a16:creationId xmlns:a16="http://schemas.microsoft.com/office/drawing/2014/main" id="{C2F6F43F-6826-4D3B-9904-ACCC023ED3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99458" y="302292"/>
            <a:ext cx="1343240" cy="46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1A945FA5-75E1-127E-7700-E3077A958B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9851917"/>
              </p:ext>
            </p:extLst>
          </p:nvPr>
        </p:nvGraphicFramePr>
        <p:xfrm>
          <a:off x="6748893" y="5640076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863155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599458" y="2680979"/>
            <a:ext cx="44313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High Quality Ballpoint Pen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Sturdy Steel Exterior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Elegant Swiss Peak Sleeve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99458" y="2152150"/>
            <a:ext cx="5505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Luzern Peak Pen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122" name="Picture 2" descr="LUZERN - Swiss Peak Pen - Black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6524" y="838889"/>
            <a:ext cx="725714" cy="561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LUZERN - Swiss Peak Pen - Bla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0694068">
            <a:off x="2352522" y="1817366"/>
            <a:ext cx="3874830" cy="3562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LUZERN - Swiss Peak Pen - Black">
            <a:extLst>
              <a:ext uri="{FF2B5EF4-FFF2-40B4-BE49-F238E27FC236}">
                <a16:creationId xmlns:a16="http://schemas.microsoft.com/office/drawing/2014/main" id="{BA1D337D-A6D5-4D3A-9C44-B70AFC960F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60708" y="923016"/>
            <a:ext cx="963792" cy="5513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etail Brand Swiss Peak Toiletry Bag for Travelling">
            <a:extLst>
              <a:ext uri="{FF2B5EF4-FFF2-40B4-BE49-F238E27FC236}">
                <a16:creationId xmlns:a16="http://schemas.microsoft.com/office/drawing/2014/main" id="{82D01460-6BFC-4DFA-A8D1-BB977DB0DF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99458" y="302292"/>
            <a:ext cx="1343240" cy="46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A16B0D1D-0422-09ED-509A-C1F1724DE0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1783170"/>
              </p:ext>
            </p:extLst>
          </p:nvPr>
        </p:nvGraphicFramePr>
        <p:xfrm>
          <a:off x="6748893" y="3856250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042076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41AA778-A1C7-49B3-98A6-FE0B0D5CC815}"/>
              </a:ext>
            </a:extLst>
          </p:cNvPr>
          <p:cNvSpPr txBox="1"/>
          <p:nvPr/>
        </p:nvSpPr>
        <p:spPr>
          <a:xfrm>
            <a:off x="399896" y="4717783"/>
            <a:ext cx="602236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Your Name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M: +12 345 6789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E: youremail@email.com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www.website.com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Your Address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AEEA29-1CE3-460C-9857-CAE0E9F3A8E9}"/>
              </a:ext>
            </a:extLst>
          </p:cNvPr>
          <p:cNvSpPr txBox="1"/>
          <p:nvPr/>
        </p:nvSpPr>
        <p:spPr>
          <a:xfrm>
            <a:off x="399896" y="527920"/>
            <a:ext cx="113870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</p:txBody>
      </p:sp>
      <p:sp>
        <p:nvSpPr>
          <p:cNvPr id="6" name="Rectangle: Rounded Corners 5">
            <a:hlinkClick r:id="rId4"/>
            <a:extLst>
              <a:ext uri="{FF2B5EF4-FFF2-40B4-BE49-F238E27FC236}">
                <a16:creationId xmlns:a16="http://schemas.microsoft.com/office/drawing/2014/main" id="{45D629FC-52AE-316A-F318-88027723D330}"/>
              </a:ext>
            </a:extLst>
          </p:cNvPr>
          <p:cNvSpPr/>
          <p:nvPr/>
        </p:nvSpPr>
        <p:spPr>
          <a:xfrm>
            <a:off x="8446038" y="5799038"/>
            <a:ext cx="2250338" cy="506242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See 2025 catalogue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6F372C-4EF2-68CB-E468-E2FA131C95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0149" y="395782"/>
            <a:ext cx="3582116" cy="504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1589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35042" y="3758443"/>
            <a:ext cx="44313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Kills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upto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99.9% Bacteria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90 Seconds Quick Clean or 5 Minutes Complete Clean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Built-in 5W Wireless Charger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58086" y="952620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Tigre UV-C Sterilization Box with 5W Wireless Charger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raphic 6">
            <a:extLst>
              <a:ext uri="{FF2B5EF4-FFF2-40B4-BE49-F238E27FC236}">
                <a16:creationId xmlns:a16="http://schemas.microsoft.com/office/drawing/2014/main" id="{EC7365C8-309C-4632-A5CB-DAA67B21E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65433" y="278707"/>
            <a:ext cx="2097454" cy="723901"/>
          </a:xfrm>
          <a:prstGeom prst="rect">
            <a:avLst/>
          </a:prstGeom>
        </p:spPr>
      </p:pic>
      <p:pic>
        <p:nvPicPr>
          <p:cNvPr id="1030" name="Picture 6" descr="TIGRE - SANTHOME UV-C Sterilization Box with 5W Wireless Charger">
            <a:extLst>
              <a:ext uri="{FF2B5EF4-FFF2-40B4-BE49-F238E27FC236}">
                <a16:creationId xmlns:a16="http://schemas.microsoft.com/office/drawing/2014/main" id="{5E7D00B6-5482-4DC7-83C0-353234796B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2" r="5397" b="26156"/>
          <a:stretch/>
        </p:blipFill>
        <p:spPr bwMode="auto">
          <a:xfrm>
            <a:off x="660354" y="258198"/>
            <a:ext cx="5361892" cy="344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IGRE - SANTHOME UV-C Sterilization Box with 5W Wireless Charger">
            <a:extLst>
              <a:ext uri="{FF2B5EF4-FFF2-40B4-BE49-F238E27FC236}">
                <a16:creationId xmlns:a16="http://schemas.microsoft.com/office/drawing/2014/main" id="{5FE9E062-510F-4F59-B916-314F368FCD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" t="10829" r="3827" b="25130"/>
          <a:stretch/>
        </p:blipFill>
        <p:spPr bwMode="auto">
          <a:xfrm>
            <a:off x="9376903" y="2079359"/>
            <a:ext cx="2045164" cy="140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IGRE - SANTHOME UV-C Sterilization Box with 5W Wireless Charger">
            <a:extLst>
              <a:ext uri="{FF2B5EF4-FFF2-40B4-BE49-F238E27FC236}">
                <a16:creationId xmlns:a16="http://schemas.microsoft.com/office/drawing/2014/main" id="{587DFCD7-2217-4F32-8A65-33C8047232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2" t="11440" r="6356" b="17449"/>
          <a:stretch/>
        </p:blipFill>
        <p:spPr bwMode="auto">
          <a:xfrm>
            <a:off x="2313964" y="3829563"/>
            <a:ext cx="3474720" cy="276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IGRE - SANTHOME UV-C Sterilization Box with 5W Wireless Charger">
            <a:extLst>
              <a:ext uri="{FF2B5EF4-FFF2-40B4-BE49-F238E27FC236}">
                <a16:creationId xmlns:a16="http://schemas.microsoft.com/office/drawing/2014/main" id="{D63F3C32-2318-4A9E-A573-38EFF918A8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28170" r="3986" b="20065"/>
          <a:stretch/>
        </p:blipFill>
        <p:spPr bwMode="auto">
          <a:xfrm>
            <a:off x="6704958" y="2157238"/>
            <a:ext cx="2258465" cy="124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/>
        </p:nvGraphicFramePr>
        <p:xfrm>
          <a:off x="6703923" y="5220352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1949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9829855" y="5189614"/>
            <a:ext cx="21791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470 ml Anti-Spill Mug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Double Walled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Leak Proof Design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Anti-Fall Suction Base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9975326"/>
              </p:ext>
            </p:extLst>
          </p:nvPr>
        </p:nvGraphicFramePr>
        <p:xfrm>
          <a:off x="6903974" y="5185133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672534" y="1028892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Eunoia Anti-Spill Suction Mug – Stainless Steel Insulated – 470ml</a:t>
            </a:r>
          </a:p>
        </p:txBody>
      </p:sp>
      <p:pic>
        <p:nvPicPr>
          <p:cNvPr id="20482" name="Picture 2" descr="EUNOIA - Hans Larsen Anti-Spill Mug with White li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63421" y="2111920"/>
            <a:ext cx="1419519" cy="266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EUNOIA - Hans Larsen Anti-Spill Mug with Black li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92377" y="591269"/>
            <a:ext cx="3079573" cy="559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Graphic 11">
            <a:extLst>
              <a:ext uri="{FF2B5EF4-FFF2-40B4-BE49-F238E27FC236}">
                <a16:creationId xmlns:a16="http://schemas.microsoft.com/office/drawing/2014/main" id="{B013AD0C-D8D5-4C58-903E-9846169988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63421" y="371372"/>
            <a:ext cx="1735504" cy="32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572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53240" y="3679956"/>
            <a:ext cx="440788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Sterilise on the go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UV-C Kills 99.9% bacteria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2 different zippered compartments, for UV-C &amp; for holding travel &amp; daily accessories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Non Toxic Without Mercury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Use your own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powerbank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/ power source or check with us for our range of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powerbanks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( Pages 94 to 100 )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49494" y="1020676"/>
            <a:ext cx="4992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Habry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UV-C Sterilization Pouch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5119312"/>
              </p:ext>
            </p:extLst>
          </p:nvPr>
        </p:nvGraphicFramePr>
        <p:xfrm>
          <a:off x="6779951" y="5430021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pic>
        <p:nvPicPr>
          <p:cNvPr id="8194" name="Picture 2" descr="HABRY - SANTHOME UV-C Sterilization Pouc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85016" y="764422"/>
            <a:ext cx="3657602" cy="530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ABRY - SANTHOME UV-C Sterilization Pouch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48047" y="1715134"/>
            <a:ext cx="2024298" cy="187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ABRY - SANTHOME UV-C Sterilization Pouch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4032" y="1596766"/>
            <a:ext cx="2219984" cy="194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ABRY - SANTHOME UV-C Sterilization Pouch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5902" y="3471715"/>
            <a:ext cx="2482626" cy="16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C0C09EA-6AB3-0522-4546-47B088BE7F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0814" y="368704"/>
            <a:ext cx="1922843" cy="38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9521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49435" y="4336645"/>
            <a:ext cx="45715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Office Laptop Bag from Premium Vegan Leather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Trolley strap attaches to trolley bag for ease of travel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Shoulder strap-on the go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29510" y="884314"/>
            <a:ext cx="5505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Jasper Office Laptop Briefcase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/>
        </p:nvGraphicFramePr>
        <p:xfrm>
          <a:off x="6726858" y="5159838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pic>
        <p:nvPicPr>
          <p:cNvPr id="13" name="Graphic 6">
            <a:extLst>
              <a:ext uri="{FF2B5EF4-FFF2-40B4-BE49-F238E27FC236}">
                <a16:creationId xmlns:a16="http://schemas.microsoft.com/office/drawing/2014/main" id="{D3C8AC73-616C-4EC9-9A42-36DC7773D8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49435" y="310990"/>
            <a:ext cx="2470541" cy="449189"/>
          </a:xfrm>
          <a:prstGeom prst="rect">
            <a:avLst/>
          </a:prstGeom>
        </p:spPr>
      </p:pic>
      <p:pic>
        <p:nvPicPr>
          <p:cNvPr id="7172" name="Picture 4" descr="CROSS - Jasper 15 Inches Office Briefcase - Black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18005" y="3522387"/>
            <a:ext cx="1275123" cy="270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275" y="535584"/>
            <a:ext cx="4357117" cy="53642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22329" y="1479040"/>
            <a:ext cx="2268874" cy="2594244"/>
          </a:xfrm>
          <a:prstGeom prst="rect">
            <a:avLst/>
          </a:prstGeom>
        </p:spPr>
      </p:pic>
      <p:pic>
        <p:nvPicPr>
          <p:cNvPr id="6" name="Picture 7" descr="A picture containing luggage, suitcase, indoor, accessory&#10;&#10;Description automatically generated">
            <a:extLst>
              <a:ext uri="{FF2B5EF4-FFF2-40B4-BE49-F238E27FC236}">
                <a16:creationId xmlns:a16="http://schemas.microsoft.com/office/drawing/2014/main" id="{982F72BA-F28E-E005-282B-99F665F9FE1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200" r="19867" b="-402"/>
          <a:stretch/>
        </p:blipFill>
        <p:spPr>
          <a:xfrm>
            <a:off x="6526822" y="1371600"/>
            <a:ext cx="2697295" cy="296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263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608643" y="1168600"/>
            <a:ext cx="5505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Francisco Office Laptop Briefcase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9333830"/>
              </p:ext>
            </p:extLst>
          </p:nvPr>
        </p:nvGraphicFramePr>
        <p:xfrm>
          <a:off x="6741512" y="4866761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pic>
        <p:nvPicPr>
          <p:cNvPr id="13" name="Graphic 6">
            <a:extLst>
              <a:ext uri="{FF2B5EF4-FFF2-40B4-BE49-F238E27FC236}">
                <a16:creationId xmlns:a16="http://schemas.microsoft.com/office/drawing/2014/main" id="{D3C8AC73-616C-4EC9-9A42-36DC7773D8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49435" y="310990"/>
            <a:ext cx="2470541" cy="449189"/>
          </a:xfrm>
          <a:prstGeom prst="rect">
            <a:avLst/>
          </a:prstGeom>
        </p:spPr>
      </p:pic>
      <p:pic>
        <p:nvPicPr>
          <p:cNvPr id="9218" name="Picture 2" descr="CROSS - Francisco 15 Inches Office Briefcase - Blac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189" y="695856"/>
            <a:ext cx="5823867" cy="537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ROSS Francisco Office Laptop Briefcase - Brow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05473" y="1695860"/>
            <a:ext cx="2237390" cy="213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49435" y="4060417"/>
            <a:ext cx="45715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Office Laptop Bag from Premium Vegan Leather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Elegant Design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Shoulder strap-on the go</a:t>
            </a:r>
          </a:p>
        </p:txBody>
      </p:sp>
    </p:spTree>
    <p:extLst>
      <p:ext uri="{BB962C8B-B14F-4D97-AF65-F5344CB8AC3E}">
        <p14:creationId xmlns:p14="http://schemas.microsoft.com/office/powerpoint/2010/main" val="33005025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68966" y="4081049"/>
            <a:ext cx="48813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17” Laptop Backpack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Tablet Compartment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Structured Design For Easy Use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Integrated External USB Port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86662" y="838889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Posadas 17” Laptop Backpack With USB Port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/>
        </p:nvGraphicFramePr>
        <p:xfrm>
          <a:off x="6726858" y="5159838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BC0C09EA-6AB3-0522-4546-47B088BE7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5042" y="362654"/>
            <a:ext cx="1922843" cy="3897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5437" y="776536"/>
            <a:ext cx="3629025" cy="5402165"/>
          </a:xfrm>
          <a:prstGeom prst="rect">
            <a:avLst/>
          </a:prstGeom>
        </p:spPr>
      </p:pic>
      <p:pic>
        <p:nvPicPr>
          <p:cNvPr id="5122" name="Picture 2" descr="POSADAS -SANTHOME Laptop Backpack With USB Port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29784" y="1950502"/>
            <a:ext cx="1445158" cy="196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OSADAS -SANTHOME Laptop Backpack With USB Port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58988" y="1945548"/>
            <a:ext cx="1886278" cy="206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POSADAS -SANTHOME Laptop Backpack With USB Port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4938" y="3811664"/>
            <a:ext cx="1643604" cy="229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266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24E6418-F400-442A-955E-7511D48304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7321" y="979686"/>
            <a:ext cx="967826" cy="55414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57E642-898F-F3CB-4B44-0AC4441200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7029" y="1043223"/>
            <a:ext cx="830931" cy="55414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5977570" y="2797056"/>
            <a:ext cx="1527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Metal Pen Sets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5928270" y="1439827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Trofa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Metal Roller and Ball </a:t>
            </a:r>
          </a:p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Pen Set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270246" y="485112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5841082"/>
              </p:ext>
            </p:extLst>
          </p:nvPr>
        </p:nvGraphicFramePr>
        <p:xfrm>
          <a:off x="5977569" y="3225273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80075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54625" y="2488695"/>
            <a:ext cx="48861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Tw Cen MT" panose="020B0602020104020603" pitchFamily="34" charset="0"/>
              </a:rPr>
              <a:t>Treated with Japanese Antibacterial agent produced with SIAA Member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Tw Cen MT" panose="020B0602020104020603" pitchFamily="34" charset="0"/>
              </a:rPr>
              <a:t>Great </a:t>
            </a:r>
            <a:r>
              <a:rPr lang="en-GB" sz="1400" dirty="0" err="1">
                <a:latin typeface="Tw Cen MT" panose="020B0602020104020603" pitchFamily="34" charset="0"/>
              </a:rPr>
              <a:t>BRing</a:t>
            </a:r>
            <a:r>
              <a:rPr lang="en-GB" sz="1400" dirty="0">
                <a:latin typeface="Tw Cen MT" panose="020B0602020104020603" pitchFamily="34" charset="0"/>
              </a:rPr>
              <a:t> Space on clip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654625" y="1815573"/>
            <a:ext cx="5505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Leova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Pen (Anti-bacterial)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2104114"/>
              </p:ext>
            </p:extLst>
          </p:nvPr>
        </p:nvGraphicFramePr>
        <p:xfrm>
          <a:off x="6703923" y="3377261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7F7CEE97-EC8C-40A8-AF68-40C0A761D2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60946" y="838889"/>
            <a:ext cx="791626" cy="54598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3721C1-F0B3-4D9B-90CC-9DB8055C4A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1207" y="839029"/>
            <a:ext cx="752030" cy="54597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FD6AF1B-1920-4644-BD73-748A642AA6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9496" y="838889"/>
            <a:ext cx="773401" cy="54495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605D4A9-DAD0-CEEA-7E91-98D6552668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4625" y="399373"/>
            <a:ext cx="1394986" cy="45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8190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54625" y="2638842"/>
            <a:ext cx="48861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Tw Cen MT" panose="020B0602020104020603" pitchFamily="34" charset="0"/>
              </a:rPr>
              <a:t>Treated for bacterial Effectiveness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Tw Cen MT" panose="020B0602020104020603" pitchFamily="34" charset="0"/>
              </a:rPr>
              <a:t>1200m writing length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Tw Cen MT" panose="020B0602020104020603" pitchFamily="34" charset="0"/>
              </a:rPr>
              <a:t>German </a:t>
            </a:r>
            <a:r>
              <a:rPr lang="en-GB" sz="1400" dirty="0" err="1">
                <a:latin typeface="Tw Cen MT" panose="020B0602020104020603" pitchFamily="34" charset="0"/>
              </a:rPr>
              <a:t>Dokumental</a:t>
            </a:r>
            <a:r>
              <a:rPr lang="en-GB" sz="1400" dirty="0">
                <a:latin typeface="Tw Cen MT" panose="020B0602020104020603" pitchFamily="34" charset="0"/>
              </a:rPr>
              <a:t>® Ink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654625" y="2042047"/>
            <a:ext cx="5505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Depok Pen (Anti-bacterial)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76371"/>
              </p:ext>
            </p:extLst>
          </p:nvPr>
        </p:nvGraphicFramePr>
        <p:xfrm>
          <a:off x="6832260" y="3523551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8605D4A9-DAD0-CEEA-7E91-98D655266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625" y="399373"/>
            <a:ext cx="1394986" cy="451854"/>
          </a:xfrm>
          <a:prstGeom prst="rect">
            <a:avLst/>
          </a:prstGeom>
        </p:spPr>
      </p:pic>
      <p:pic>
        <p:nvPicPr>
          <p:cNvPr id="34818" name="Picture 2" descr="DEPOK - Giftology Pen - Blue (Anti-bacterial)">
            <a:extLst>
              <a:ext uri="{FF2B5EF4-FFF2-40B4-BE49-F238E27FC236}">
                <a16:creationId xmlns:a16="http://schemas.microsoft.com/office/drawing/2014/main" id="{2A546C80-B1D6-4F1F-9F77-A886846B49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987"/>
          <a:stretch/>
        </p:blipFill>
        <p:spPr bwMode="auto">
          <a:xfrm>
            <a:off x="1237305" y="633429"/>
            <a:ext cx="990097" cy="5756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 descr="DEPOK - Giftology Pen - Green (Anti-bacterial)">
            <a:extLst>
              <a:ext uri="{FF2B5EF4-FFF2-40B4-BE49-F238E27FC236}">
                <a16:creationId xmlns:a16="http://schemas.microsoft.com/office/drawing/2014/main" id="{7A26C0E2-4BA3-4FB6-9AA3-85C098B83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949" y="598545"/>
            <a:ext cx="1141526" cy="570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2" name="Picture 6" descr="DEPOK - Giftology Pen - White (Anti-bacterial)">
            <a:extLst>
              <a:ext uri="{FF2B5EF4-FFF2-40B4-BE49-F238E27FC236}">
                <a16:creationId xmlns:a16="http://schemas.microsoft.com/office/drawing/2014/main" id="{82ECC9B7-5E5C-41CC-8EA6-A959C55597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41090" y="625300"/>
            <a:ext cx="990097" cy="570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796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VANI - 10W Wireless Mouse Pad &amp;amp; Desk Organizer">
            <a:extLst>
              <a:ext uri="{FF2B5EF4-FFF2-40B4-BE49-F238E27FC236}">
                <a16:creationId xmlns:a16="http://schemas.microsoft.com/office/drawing/2014/main" id="{D9D7BDCD-802E-4207-A5A4-4ADA3FA63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334" y="1923976"/>
            <a:ext cx="3526307" cy="194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27798" y="4102541"/>
            <a:ext cx="493735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Eco Friendly RPET Material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10 Watts Wireless Charger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With Mouse pad, Desk Stand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Elegant Fabric gives a Rich appearance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Folds completely, hence a Travel-friendly accessory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77334" y="1075103"/>
            <a:ext cx="5505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Vani Mouse Pad &amp; Desk Organizer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15" name="Table 6">
            <a:extLst>
              <a:ext uri="{FF2B5EF4-FFF2-40B4-BE49-F238E27FC236}">
                <a16:creationId xmlns:a16="http://schemas.microsoft.com/office/drawing/2014/main" id="{1A049412-3117-4E0C-A976-02E4B6E2FA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986283"/>
              </p:ext>
            </p:extLst>
          </p:nvPr>
        </p:nvGraphicFramePr>
        <p:xfrm>
          <a:off x="6731026" y="5463312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pic>
        <p:nvPicPr>
          <p:cNvPr id="6146" name="Picture 2" descr="VANI - 10W Wireless Mouse Pad &amp;amp; Desk Organizer">
            <a:extLst>
              <a:ext uri="{FF2B5EF4-FFF2-40B4-BE49-F238E27FC236}">
                <a16:creationId xmlns:a16="http://schemas.microsoft.com/office/drawing/2014/main" id="{2DE108AB-E408-4241-8EF4-C80465BE7C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5612" y="811618"/>
            <a:ext cx="5742819" cy="4841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A4DCAD2C-55B9-FAAA-4AAA-A314C081EA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27798" y="313752"/>
            <a:ext cx="1823475" cy="43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6742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CROSS - CHESTER - Bi-Fold Coin Walle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2890" y="-3000"/>
            <a:ext cx="6138890" cy="691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54625" y="3771382"/>
            <a:ext cx="48861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Tw Cen MT" panose="020B0602020104020603" pitchFamily="34" charset="0"/>
              </a:rPr>
              <a:t>CROSS® Genuine Leather Bi-Fold Wallet with Coin Pocket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Tw Cen MT" panose="020B0602020104020603" pitchFamily="34" charset="0"/>
              </a:rPr>
              <a:t>Made with 100% Genuine Leather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Tw Cen MT" panose="020B0602020104020603" pitchFamily="34" charset="0"/>
              </a:rPr>
              <a:t>Packed in a Gift Box with an authenticity card inside.</a:t>
            </a:r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6893571"/>
              </p:ext>
            </p:extLst>
          </p:nvPr>
        </p:nvGraphicFramePr>
        <p:xfrm>
          <a:off x="6654625" y="4750503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F2680C9B-751E-4F71-BE57-0EACDEBDD756}"/>
              </a:ext>
            </a:extLst>
          </p:cNvPr>
          <p:cNvSpPr txBox="1"/>
          <p:nvPr/>
        </p:nvSpPr>
        <p:spPr>
          <a:xfrm>
            <a:off x="6558086" y="1120293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Chester Bi-Fold Leather Wallet with Coin Pocket</a:t>
            </a:r>
          </a:p>
        </p:txBody>
      </p:sp>
      <p:pic>
        <p:nvPicPr>
          <p:cNvPr id="4098" name="Picture 2" descr="CROSS Chester Bi-Fold Leather Wallet with Coin Pocket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54625" y="2067393"/>
            <a:ext cx="1704562" cy="149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ROSS - CHESTER - Bi-Fold Coin Wallet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55726" y="2146362"/>
            <a:ext cx="3192323" cy="1481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phic 6">
            <a:extLst>
              <a:ext uri="{FF2B5EF4-FFF2-40B4-BE49-F238E27FC236}">
                <a16:creationId xmlns:a16="http://schemas.microsoft.com/office/drawing/2014/main" id="{D3C8AC73-616C-4EC9-9A42-36DC7773D8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54625" y="379806"/>
            <a:ext cx="2470541" cy="44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9711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CROSS - ELY - Slim Walle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9967" y="0"/>
            <a:ext cx="6145967" cy="690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75787" y="3402050"/>
            <a:ext cx="48861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Tw Cen MT" panose="020B0602020104020603" pitchFamily="34" charset="0"/>
              </a:rPr>
              <a:t>CROSS® Genuine Leather Bi-Fold Wallet with Coin Pocket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Tw Cen MT" panose="020B0602020104020603" pitchFamily="34" charset="0"/>
              </a:rPr>
              <a:t>Made with 100% Genuine Leather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Tw Cen MT" panose="020B0602020104020603" pitchFamily="34" charset="0"/>
              </a:rPr>
              <a:t>Packed in a Gift Box with an authenticity card inside.</a:t>
            </a:r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4981549"/>
              </p:ext>
            </p:extLst>
          </p:nvPr>
        </p:nvGraphicFramePr>
        <p:xfrm>
          <a:off x="6788328" y="4290631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pic>
        <p:nvPicPr>
          <p:cNvPr id="5122" name="Picture 2" descr="CROSS Ely Slim Leather Wallet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26489" y="1836259"/>
            <a:ext cx="1730606" cy="143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ROSS - ELY - Slim Wallet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75618" y="1818526"/>
            <a:ext cx="3137068" cy="1433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2680C9B-751E-4F71-BE57-0EACDEBDD756}"/>
              </a:ext>
            </a:extLst>
          </p:cNvPr>
          <p:cNvSpPr txBox="1"/>
          <p:nvPr/>
        </p:nvSpPr>
        <p:spPr>
          <a:xfrm>
            <a:off x="6654625" y="1145798"/>
            <a:ext cx="5505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Ely Slim Leather Wallet</a:t>
            </a:r>
          </a:p>
        </p:txBody>
      </p:sp>
      <p:pic>
        <p:nvPicPr>
          <p:cNvPr id="3" name="Graphic 6">
            <a:extLst>
              <a:ext uri="{FF2B5EF4-FFF2-40B4-BE49-F238E27FC236}">
                <a16:creationId xmlns:a16="http://schemas.microsoft.com/office/drawing/2014/main" id="{AF5D16F6-45AF-8ED2-90CF-19AE77A055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54625" y="379806"/>
            <a:ext cx="2470541" cy="44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6654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54625" y="3470458"/>
            <a:ext cx="48861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Tw Cen MT" panose="020B0602020104020603" pitchFamily="34" charset="0"/>
              </a:rPr>
              <a:t>Genuine Leather Men's wallet with contrast grey stitching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Tw Cen MT" panose="020B0602020104020603" pitchFamily="34" charset="0"/>
              </a:rPr>
              <a:t>The inside of the wallet features 3 card slots, 2 section for banknotes and 1 coin pocket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Tw Cen MT" panose="020B0602020104020603" pitchFamily="34" charset="0"/>
              </a:rPr>
              <a:t> A special tracker is built into the product to prove that the surface is treated with </a:t>
            </a:r>
            <a:r>
              <a:rPr lang="en-GB" sz="1400" dirty="0" err="1">
                <a:latin typeface="Tw Cen MT" panose="020B0602020104020603" pitchFamily="34" charset="0"/>
              </a:rPr>
              <a:t>Biomaster</a:t>
            </a:r>
            <a:endParaRPr lang="en-GB" sz="1400" dirty="0">
              <a:latin typeface="Tw Cen MT" panose="020B06020201040206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Tw Cen MT" panose="020B0602020104020603" pitchFamily="34" charset="0"/>
              </a:rPr>
              <a:t> Packed in a </a:t>
            </a:r>
            <a:r>
              <a:rPr lang="en-GB" sz="1400" dirty="0" err="1">
                <a:latin typeface="Tw Cen MT" panose="020B0602020104020603" pitchFamily="34" charset="0"/>
              </a:rPr>
              <a:t>Santhome</a:t>
            </a:r>
            <a:r>
              <a:rPr lang="en-GB" sz="1400" dirty="0">
                <a:latin typeface="Tw Cen MT" panose="020B0602020104020603" pitchFamily="34" charset="0"/>
              </a:rPr>
              <a:t> gift box.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5802345"/>
              </p:ext>
            </p:extLst>
          </p:nvPr>
        </p:nvGraphicFramePr>
        <p:xfrm>
          <a:off x="6751163" y="5071136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F2680C9B-751E-4F71-BE57-0EACDEBDD756}"/>
              </a:ext>
            </a:extLst>
          </p:cNvPr>
          <p:cNvSpPr txBox="1"/>
          <p:nvPr/>
        </p:nvSpPr>
        <p:spPr>
          <a:xfrm>
            <a:off x="6654624" y="1318470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Cancun Men's Wallet In Genuine Leather</a:t>
            </a:r>
          </a:p>
        </p:txBody>
      </p:sp>
      <p:pic>
        <p:nvPicPr>
          <p:cNvPr id="10" name="Picture 4" descr="CANCUN - SANTHOME Men's Wallet In Genuine Leather (Anti-microbial) (640×640)">
            <a:extLst>
              <a:ext uri="{FF2B5EF4-FFF2-40B4-BE49-F238E27FC236}">
                <a16:creationId xmlns:a16="http://schemas.microsoft.com/office/drawing/2014/main" id="{DB5958FC-D82B-4049-AF9A-28BD70B296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4634" y="1276266"/>
            <a:ext cx="5338454" cy="430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ANCUN - SANTHOME Men's Wallet In Genuine Leather (Anti-microbial) (640×640)">
            <a:extLst>
              <a:ext uri="{FF2B5EF4-FFF2-40B4-BE49-F238E27FC236}">
                <a16:creationId xmlns:a16="http://schemas.microsoft.com/office/drawing/2014/main" id="{E092413E-DBFC-41EB-8C56-52E5CE88A0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06414" y="2397082"/>
            <a:ext cx="1670207" cy="85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ANCUN - SANTHOME Men's Wallet In Genuine Leather (Anti-microbial) (640×640)">
            <a:extLst>
              <a:ext uri="{FF2B5EF4-FFF2-40B4-BE49-F238E27FC236}">
                <a16:creationId xmlns:a16="http://schemas.microsoft.com/office/drawing/2014/main" id="{A970C941-7286-4D32-9BD6-E93203E1B3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51163" y="2307554"/>
            <a:ext cx="1924086" cy="103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301DFEAA-6935-68D3-3399-AD4B58586B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34304" y="455305"/>
            <a:ext cx="1599697" cy="55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1506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54625" y="3527120"/>
            <a:ext cx="48861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Tw Cen MT" panose="020B0602020104020603" pitchFamily="34" charset="0"/>
              </a:rPr>
              <a:t>Genuine Leather Men's Mini Over-flap </a:t>
            </a:r>
            <a:r>
              <a:rPr lang="en-GB" sz="1400" dirty="0" err="1">
                <a:latin typeface="Tw Cen MT" panose="020B0602020104020603" pitchFamily="34" charset="0"/>
              </a:rPr>
              <a:t>bifold</a:t>
            </a:r>
            <a:r>
              <a:rPr lang="en-GB" sz="1400" dirty="0">
                <a:latin typeface="Tw Cen MT" panose="020B0602020104020603" pitchFamily="34" charset="0"/>
              </a:rPr>
              <a:t> wallet with space to keep all your pocket essentials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Tw Cen MT" panose="020B0602020104020603" pitchFamily="34" charset="0"/>
              </a:rPr>
              <a:t>Features 9 Credit Card Pockets, 1 ID Pocket, 2 Slip in Pockets and a large bill compartment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Tw Cen MT" panose="020B0602020104020603" pitchFamily="34" charset="0"/>
              </a:rPr>
              <a:t>Also features an ID pocket on the outside for easy access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Tw Cen MT" panose="020B0602020104020603" pitchFamily="34" charset="0"/>
              </a:rPr>
              <a:t>Packed in a gift box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0224527"/>
              </p:ext>
            </p:extLst>
          </p:nvPr>
        </p:nvGraphicFramePr>
        <p:xfrm>
          <a:off x="6703923" y="5220352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F2680C9B-751E-4F71-BE57-0EACDEBDD756}"/>
              </a:ext>
            </a:extLst>
          </p:cNvPr>
          <p:cNvSpPr txBox="1"/>
          <p:nvPr/>
        </p:nvSpPr>
        <p:spPr>
          <a:xfrm>
            <a:off x="6558086" y="1124074"/>
            <a:ext cx="5505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Linkuva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Genuine Leather Wallet</a:t>
            </a:r>
          </a:p>
        </p:txBody>
      </p:sp>
      <p:pic>
        <p:nvPicPr>
          <p:cNvPr id="14" name="Graphic 27">
            <a:extLst>
              <a:ext uri="{FF2B5EF4-FFF2-40B4-BE49-F238E27FC236}">
                <a16:creationId xmlns:a16="http://schemas.microsoft.com/office/drawing/2014/main" id="{4C2ED0C3-CB98-416A-A06B-E1B97599EB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90856" y="428703"/>
            <a:ext cx="1746832" cy="479219"/>
          </a:xfrm>
          <a:prstGeom prst="rect">
            <a:avLst/>
          </a:prstGeom>
        </p:spPr>
      </p:pic>
      <p:pic>
        <p:nvPicPr>
          <p:cNvPr id="2050" name="Picture 2" descr="Giftology Genuine Leather Walle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09944" y="2019009"/>
            <a:ext cx="1476672" cy="113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iftology Genuine Leather Wallet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57891" y="1711807"/>
            <a:ext cx="1564550" cy="1659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iftology Genuine Leather Wallet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54625" y="1863446"/>
            <a:ext cx="1515763" cy="138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6103D62F-B53E-6B85-1445-B8A2515553D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696" y="907922"/>
            <a:ext cx="5827644" cy="449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9925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4" name="Picture 12" descr="FARSO - Waste-to-Wins® Recycled Award - Black Swirl">
            <a:extLst>
              <a:ext uri="{FF2B5EF4-FFF2-40B4-BE49-F238E27FC236}">
                <a16:creationId xmlns:a16="http://schemas.microsoft.com/office/drawing/2014/main" id="{C81BA446-EA92-75FB-EBB3-0901F7E9B8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79978" y="2126103"/>
            <a:ext cx="2354125" cy="140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FARSO - Waste-to-Wins® Recycled Award - Black Swirl">
            <a:extLst>
              <a:ext uri="{FF2B5EF4-FFF2-40B4-BE49-F238E27FC236}">
                <a16:creationId xmlns:a16="http://schemas.microsoft.com/office/drawing/2014/main" id="{34327859-37E9-4046-8EC6-AFB513A8BD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86425" y="2238179"/>
            <a:ext cx="868212" cy="204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25DB03-9BE6-F073-530E-B7BE72BAF09B}"/>
              </a:ext>
            </a:extLst>
          </p:cNvPr>
          <p:cNvSpPr txBox="1"/>
          <p:nvPr/>
        </p:nvSpPr>
        <p:spPr>
          <a:xfrm>
            <a:off x="6694852" y="4339171"/>
            <a:ext cx="510422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Crafted from repurposed materials, offering an eco-friendly alternative to 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traditional awards while reducing waste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Personalized message on any part of the trophy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Made from a unique combination of RCS-certified recycled water bottle caps and FSC-certified upcycled beech wood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434290-CB9D-ECD1-A365-DA6700117D84}"/>
              </a:ext>
            </a:extLst>
          </p:cNvPr>
          <p:cNvSpPr txBox="1"/>
          <p:nvPr/>
        </p:nvSpPr>
        <p:spPr>
          <a:xfrm>
            <a:off x="6822601" y="3993677"/>
            <a:ext cx="6124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side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F87A00-6C00-5EB5-3A71-3A81E725B68D}"/>
              </a:ext>
            </a:extLst>
          </p:cNvPr>
          <p:cNvSpPr txBox="1"/>
          <p:nvPr/>
        </p:nvSpPr>
        <p:spPr>
          <a:xfrm>
            <a:off x="7804941" y="3019844"/>
            <a:ext cx="6803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top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C7E2AF-0A54-2F9C-C930-640240742356}"/>
              </a:ext>
            </a:extLst>
          </p:cNvPr>
          <p:cNvSpPr txBox="1"/>
          <p:nvPr/>
        </p:nvSpPr>
        <p:spPr>
          <a:xfrm>
            <a:off x="9500402" y="3258609"/>
            <a:ext cx="10184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packaging</a:t>
            </a:r>
          </a:p>
        </p:txBody>
      </p:sp>
      <p:pic>
        <p:nvPicPr>
          <p:cNvPr id="8194" name="Picture 2" descr="FARSO - eco-neutral - Recycled Bottle lids and FSC Beech Wood Award - Black">
            <a:extLst>
              <a:ext uri="{FF2B5EF4-FFF2-40B4-BE49-F238E27FC236}">
                <a16:creationId xmlns:a16="http://schemas.microsoft.com/office/drawing/2014/main" id="{A61724E6-4486-3FB6-09CA-4A8095D626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96365" y="4464281"/>
            <a:ext cx="865994" cy="211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FARSO - Waste-to-Wins® Recycled Award - Black Swirl">
            <a:extLst>
              <a:ext uri="{FF2B5EF4-FFF2-40B4-BE49-F238E27FC236}">
                <a16:creationId xmlns:a16="http://schemas.microsoft.com/office/drawing/2014/main" id="{10DBD902-5A93-0C75-B47D-2E6536E1A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935" y="0"/>
            <a:ext cx="43592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REMICH - Waste-to-Wins® Recycled Award - Ocean Swirl">
            <a:extLst>
              <a:ext uri="{FF2B5EF4-FFF2-40B4-BE49-F238E27FC236}">
                <a16:creationId xmlns:a16="http://schemas.microsoft.com/office/drawing/2014/main" id="{0845BB3B-1F14-871D-F4BA-6F277D8A9D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86425" y="173373"/>
            <a:ext cx="921488" cy="194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1B7D8E8-FFF9-DF69-64C8-24A94091A8DA}"/>
              </a:ext>
            </a:extLst>
          </p:cNvPr>
          <p:cNvSpPr txBox="1"/>
          <p:nvPr/>
        </p:nvSpPr>
        <p:spPr>
          <a:xfrm>
            <a:off x="6615704" y="837157"/>
            <a:ext cx="52625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Farso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- Waste-to-Wins® Recycled Award – Black Swirl</a:t>
            </a:r>
            <a:endParaRPr lang="en-GB" sz="2800" b="1" dirty="0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 pitchFamily="34" charset="0"/>
            </a:endParaRPr>
          </a:p>
        </p:txBody>
      </p:sp>
      <p:pic>
        <p:nvPicPr>
          <p:cNvPr id="13" name="Graphic 35">
            <a:extLst>
              <a:ext uri="{FF2B5EF4-FFF2-40B4-BE49-F238E27FC236}">
                <a16:creationId xmlns:a16="http://schemas.microsoft.com/office/drawing/2014/main" id="{B8E936A7-469B-3A1F-5CC6-0AA5A36A7B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726717" y="308322"/>
            <a:ext cx="1644314" cy="407441"/>
          </a:xfrm>
          <a:prstGeom prst="rect">
            <a:avLst/>
          </a:prstGeom>
        </p:spPr>
      </p:pic>
      <p:pic>
        <p:nvPicPr>
          <p:cNvPr id="8200" name="Picture 8" descr="FARSO - eco-neutral - Recycled Bottle lids and FSC Beech Wood Award - Black">
            <a:extLst>
              <a:ext uri="{FF2B5EF4-FFF2-40B4-BE49-F238E27FC236}">
                <a16:creationId xmlns:a16="http://schemas.microsoft.com/office/drawing/2014/main" id="{DF3FC93F-31AD-3095-0F89-ACAC8A8968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97118" y="1866508"/>
            <a:ext cx="313092" cy="211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FARSO - eco-neutral - Recycled Bottle lids and FSC Beech Wood Award - Black">
            <a:extLst>
              <a:ext uri="{FF2B5EF4-FFF2-40B4-BE49-F238E27FC236}">
                <a16:creationId xmlns:a16="http://schemas.microsoft.com/office/drawing/2014/main" id="{146EFA18-5782-0138-9E17-6E50C10216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29119" y="2518829"/>
            <a:ext cx="1271906" cy="42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EBF4CC8-9B2C-FD92-4080-F5759AE8A255}"/>
              </a:ext>
            </a:extLst>
          </p:cNvPr>
          <p:cNvSpPr txBox="1"/>
          <p:nvPr/>
        </p:nvSpPr>
        <p:spPr>
          <a:xfrm>
            <a:off x="7950149" y="3607698"/>
            <a:ext cx="18048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FF0000"/>
                </a:solidFill>
                <a:latin typeface="Tw Cen MT" panose="020B0602020104020603" pitchFamily="34" charset="0"/>
              </a:rPr>
              <a:t>*images not final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8C122B-B070-D3CC-EAB6-AECF2C95167F}"/>
              </a:ext>
            </a:extLst>
          </p:cNvPr>
          <p:cNvSpPr txBox="1"/>
          <p:nvPr/>
        </p:nvSpPr>
        <p:spPr>
          <a:xfrm>
            <a:off x="9628739" y="5718753"/>
            <a:ext cx="237782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Packed in an elegant FSC-certified paper box with a thank-you card inside.</a:t>
            </a:r>
            <a:endParaRPr lang="en-GB" sz="1400" dirty="0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8669E04F-7E4B-E735-C73D-87186C8C84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929313"/>
              </p:ext>
            </p:extLst>
          </p:nvPr>
        </p:nvGraphicFramePr>
        <p:xfrm>
          <a:off x="6778873" y="5670056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6542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VA Backpack - Black">
            <a:extLst>
              <a:ext uri="{FF2B5EF4-FFF2-40B4-BE49-F238E27FC236}">
                <a16:creationId xmlns:a16="http://schemas.microsoft.com/office/drawing/2014/main" id="{4716AA58-EC1F-5680-A9EC-B1C6FE32E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6636" y="1523466"/>
            <a:ext cx="2459749" cy="2459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OLLAR - Giftology 15.6&amp;quot; Laptop Backpack">
            <a:extLst>
              <a:ext uri="{FF2B5EF4-FFF2-40B4-BE49-F238E27FC236}">
                <a16:creationId xmlns:a16="http://schemas.microsoft.com/office/drawing/2014/main" id="{7FAA60F9-752F-FCB0-FA03-3B5E77410E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0963" y="-26077"/>
            <a:ext cx="49070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423821" y="4137103"/>
            <a:ext cx="45394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Made of polyester and EVA shell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Comes with small pocket on shoulder strap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Has a USB slot + digital compartment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Comes with in-built password combination lock</a:t>
            </a:r>
            <a:endParaRPr lang="da-DK" sz="1400" dirty="0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616606" y="1076152"/>
            <a:ext cx="5457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Lollar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- 15.6" Laptop Backpack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693A02-47EE-F04F-598E-9F4DA33942A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8221" y="323120"/>
            <a:ext cx="1728164" cy="559775"/>
          </a:xfrm>
          <a:prstGeom prst="rect">
            <a:avLst/>
          </a:prstGeom>
        </p:spPr>
      </p:pic>
      <p:pic>
        <p:nvPicPr>
          <p:cNvPr id="1030" name="Picture 6" descr="EVA Backpack - Black">
            <a:extLst>
              <a:ext uri="{FF2B5EF4-FFF2-40B4-BE49-F238E27FC236}">
                <a16:creationId xmlns:a16="http://schemas.microsoft.com/office/drawing/2014/main" id="{62587469-ECB4-3FDF-A3D8-FF43A174FB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97071" y="1599372"/>
            <a:ext cx="1806584" cy="209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VA Backpack - Black">
            <a:extLst>
              <a:ext uri="{FF2B5EF4-FFF2-40B4-BE49-F238E27FC236}">
                <a16:creationId xmlns:a16="http://schemas.microsoft.com/office/drawing/2014/main" id="{BD36F237-8927-E770-2194-BA2F18C10F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239291">
            <a:off x="8877211" y="2715932"/>
            <a:ext cx="3429000" cy="1426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C74CF88F-2E5C-14CD-C38F-FF3A8A9549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0436982"/>
              </p:ext>
            </p:extLst>
          </p:nvPr>
        </p:nvGraphicFramePr>
        <p:xfrm>
          <a:off x="6748893" y="5400236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07651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56517" y="3850728"/>
            <a:ext cx="538633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Made from RPET fabric, certiﬁed by Global Recycled Standard (GRS)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Elegant slim design, perfect for commuters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3% of sales proceeds of each product is committed to Water.org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This bag has saved 16 L of water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This bag is made from reusing 6 plastic bottles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37130" y="781737"/>
            <a:ext cx="5505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Sanok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15.6" RPET Laptop Backpack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0C09EA-6AB3-0522-4546-47B088BE7FF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7890" y="362654"/>
            <a:ext cx="1922843" cy="389730"/>
          </a:xfrm>
          <a:prstGeom prst="rect">
            <a:avLst/>
          </a:prstGeom>
        </p:spPr>
      </p:pic>
      <p:pic>
        <p:nvPicPr>
          <p:cNvPr id="23556" name="Picture 4" descr="SANOK - CHANGE Collection 15.6&amp;quot; Laptop Backpack">
            <a:extLst>
              <a:ext uri="{FF2B5EF4-FFF2-40B4-BE49-F238E27FC236}">
                <a16:creationId xmlns:a16="http://schemas.microsoft.com/office/drawing/2014/main" id="{8772F78E-FFF4-4945-A657-47BC5A01F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6858" y="1547095"/>
            <a:ext cx="1083074" cy="181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SANOK - CHANGE Collection 15.6&amp;quot; Laptop Backpack">
            <a:extLst>
              <a:ext uri="{FF2B5EF4-FFF2-40B4-BE49-F238E27FC236}">
                <a16:creationId xmlns:a16="http://schemas.microsoft.com/office/drawing/2014/main" id="{1FFA9E25-2DC0-4160-85D3-0F41826687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10178954" y="2219784"/>
            <a:ext cx="1853111" cy="69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erson carrying a backpack&#10;&#10;Description automatically generated with medium confidence">
            <a:extLst>
              <a:ext uri="{FF2B5EF4-FFF2-40B4-BE49-F238E27FC236}">
                <a16:creationId xmlns:a16="http://schemas.microsoft.com/office/drawing/2014/main" id="{78876660-F8AB-AAA6-20EA-4CE52714DEF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841"/>
          <a:stretch/>
        </p:blipFill>
        <p:spPr>
          <a:xfrm>
            <a:off x="0" y="-14349"/>
            <a:ext cx="620829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86BCC7-699B-0117-A6FE-57C4135D6D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1596" y="306240"/>
            <a:ext cx="1399654" cy="52322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BBAA3311-FC0D-6BF7-D3E9-9D06A4873E3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364353" y="5507947"/>
            <a:ext cx="1482313" cy="723079"/>
          </a:xfrm>
          <a:prstGeom prst="rect">
            <a:avLst/>
          </a:prstGeom>
        </p:spPr>
      </p:pic>
      <p:pic>
        <p:nvPicPr>
          <p:cNvPr id="54274" name="Picture 2" descr="SANOK - CHANGE Collection Slim RPET 15.6&quot; Laptop Backpack - Blue">
            <a:extLst>
              <a:ext uri="{FF2B5EF4-FFF2-40B4-BE49-F238E27FC236}">
                <a16:creationId xmlns:a16="http://schemas.microsoft.com/office/drawing/2014/main" id="{65890885-9EF9-4297-8EE8-8B19EC4065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69740" y="1570168"/>
            <a:ext cx="1193925" cy="187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6" name="Picture 4" descr="SANOK - CHANGE Collection Slim RPET 15.6&quot; Laptop Backpack - Grey">
            <a:extLst>
              <a:ext uri="{FF2B5EF4-FFF2-40B4-BE49-F238E27FC236}">
                <a16:creationId xmlns:a16="http://schemas.microsoft.com/office/drawing/2014/main" id="{2F33DCEE-BBEC-409A-B174-6DEB9669F8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33096" y="1579109"/>
            <a:ext cx="1153940" cy="184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945401D3-3F8D-7B60-B27E-8E6D5DA11F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3666997"/>
              </p:ext>
            </p:extLst>
          </p:nvPr>
        </p:nvGraphicFramePr>
        <p:xfrm>
          <a:off x="6748893" y="5400236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94085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566407" y="4177567"/>
            <a:ext cx="52233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Certified by Global Recycled Standard (GRS)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Made with 140GSM recycled cotton - a light and durable fabric.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Saved 1,200 L of water by substituting water-thirsty cotton fabric with recycled cotton.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66407" y="949955"/>
            <a:ext cx="56255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Ablar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- GRS-certified Recycled Cotton Tote Bag – 140GSM 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4" descr="ABLAR - GRS-certified Recycled Cotton Tote Bag - Black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97410" y="1920169"/>
            <a:ext cx="1025082" cy="1963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ABLAR - GRS-certified Recycled Cotton Tote Bag - Natural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97303" y="1977311"/>
            <a:ext cx="917671" cy="186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ABLAR - GRS-certified Recycled Cotton Tote Bag - Blue">
            <a:extLst>
              <a:ext uri="{FF2B5EF4-FFF2-40B4-BE49-F238E27FC236}">
                <a16:creationId xmlns:a16="http://schemas.microsoft.com/office/drawing/2014/main" id="{7CDD09A3-9650-463C-B28F-331A451210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24553" y="1903877"/>
            <a:ext cx="995815" cy="1934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BLAR - GRS-certified Recycled Cotton Tote Bag - Ink Blue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9175" y="3554896"/>
            <a:ext cx="2092390" cy="1934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c 35">
            <a:extLst>
              <a:ext uri="{FF2B5EF4-FFF2-40B4-BE49-F238E27FC236}">
                <a16:creationId xmlns:a16="http://schemas.microsoft.com/office/drawing/2014/main" id="{6A845D73-42C3-F4CA-A71C-5BBC11C40C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48143" y="308322"/>
            <a:ext cx="1644314" cy="407441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C67D3DC0-11E9-7C8A-13A5-C012E3A8A0E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1176" y="180144"/>
            <a:ext cx="1487288" cy="690845"/>
          </a:xfrm>
          <a:prstGeom prst="rect">
            <a:avLst/>
          </a:prstGeom>
        </p:spPr>
      </p:pic>
      <p:pic>
        <p:nvPicPr>
          <p:cNvPr id="2050" name="Picture 2" descr="ABLAR - GRS-certified Recycled Cotton Tote Bag - Ink Blue">
            <a:extLst>
              <a:ext uri="{FF2B5EF4-FFF2-40B4-BE49-F238E27FC236}">
                <a16:creationId xmlns:a16="http://schemas.microsoft.com/office/drawing/2014/main" id="{1B78F2C3-872B-D5D9-ABA9-D663C20F37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87175" y="330964"/>
            <a:ext cx="3768012" cy="546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399041" y="5794879"/>
            <a:ext cx="33411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Product Dimensions:- 42 x 36 x cm</a:t>
            </a:r>
          </a:p>
        </p:txBody>
      </p:sp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8322CDC6-B9CA-9A73-5D30-5FFAB6A32E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3666997"/>
              </p:ext>
            </p:extLst>
          </p:nvPr>
        </p:nvGraphicFramePr>
        <p:xfrm>
          <a:off x="6748893" y="5400236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83336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66E7E8-F67E-44E8-9EEB-71C56B1CD8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4857" y="1945618"/>
            <a:ext cx="2192774" cy="21044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31713" y="4102450"/>
            <a:ext cx="39201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Inside Temperature Display on lid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Popular Design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Food Grade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8 hours hot, 12 hours cold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37130" y="781737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Kovel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Double Walled Insulated Flask with Temperature Lid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605D4A9-DAD0-CEEA-7E91-98D65526689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4160" y="379806"/>
            <a:ext cx="1453360" cy="451854"/>
          </a:xfrm>
          <a:prstGeom prst="rect">
            <a:avLst/>
          </a:prstGeom>
        </p:spPr>
      </p:pic>
      <p:pic>
        <p:nvPicPr>
          <p:cNvPr id="9220" name="Picture 4" descr="KOVEL - Giftology Double Walled Insulated Flask with Temperature Lid - Navy Blue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46231" y="1081987"/>
            <a:ext cx="1605672" cy="5479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KOVEL - Giftology Double Walled Insulated Flask with Temperature Lid - Silver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43523" y="1895563"/>
            <a:ext cx="612328" cy="204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KOVEL - Giftology Double Walled Insulated Flask with Temperature Lid - White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18923" y="1890769"/>
            <a:ext cx="606923" cy="203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KOVEL - Giftology Double Walled Insulated Flask with Temperature Lid - Black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50910" y="377411"/>
            <a:ext cx="1699570" cy="605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EF583ED3-5EAF-4D32-54A9-32981CB549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3666997"/>
              </p:ext>
            </p:extLst>
          </p:nvPr>
        </p:nvGraphicFramePr>
        <p:xfrm>
          <a:off x="6748893" y="5400236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59454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37130" y="992817"/>
            <a:ext cx="53412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Moss - Steel/PP Double Wall Tumbler - 350ml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382A25-AF73-41A5-6F88-C4A48695DCD3}"/>
              </a:ext>
            </a:extLst>
          </p:cNvPr>
          <p:cNvSpPr txBox="1"/>
          <p:nvPr/>
        </p:nvSpPr>
        <p:spPr>
          <a:xfrm>
            <a:off x="6537130" y="4172413"/>
            <a:ext cx="51042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Steel inner / PP outer Double Walled Tumbler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Spillproof Lid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350ml capacity</a:t>
            </a:r>
          </a:p>
        </p:txBody>
      </p:sp>
      <p:pic>
        <p:nvPicPr>
          <p:cNvPr id="12290" name="Picture 2" descr="MOSS - Giftology Stainless Steel Double Wall Tumbler - Black">
            <a:extLst>
              <a:ext uri="{FF2B5EF4-FFF2-40B4-BE49-F238E27FC236}">
                <a16:creationId xmlns:a16="http://schemas.microsoft.com/office/drawing/2014/main" id="{F6D9D032-80E8-478B-50ED-87669B3743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4338" y="2075119"/>
            <a:ext cx="1737852" cy="284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MOSS - Giftology Stainless Steel Double Wall Tumbler - White">
            <a:extLst>
              <a:ext uri="{FF2B5EF4-FFF2-40B4-BE49-F238E27FC236}">
                <a16:creationId xmlns:a16="http://schemas.microsoft.com/office/drawing/2014/main" id="{D4C1591D-A6FB-1C79-4E32-D75BBF982E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43215" y="2136442"/>
            <a:ext cx="1737852" cy="284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MOSS - Giftology Stainless Steel Double Wall Tumbler - Navy Blue">
            <a:extLst>
              <a:ext uri="{FF2B5EF4-FFF2-40B4-BE49-F238E27FC236}">
                <a16:creationId xmlns:a16="http://schemas.microsoft.com/office/drawing/2014/main" id="{9DD8B358-9ACD-3393-AF49-4472294E58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35346" y="2086310"/>
            <a:ext cx="1911637" cy="294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503517-6226-12F3-F837-99FB6ED0EDD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8221" y="323120"/>
            <a:ext cx="1728164" cy="559775"/>
          </a:xfrm>
          <a:prstGeom prst="rect">
            <a:avLst/>
          </a:prstGeom>
        </p:spPr>
      </p:pic>
      <p:pic>
        <p:nvPicPr>
          <p:cNvPr id="12296" name="Picture 8" descr="MOSS - Giftology Stainless Steel Double Wall Tumbler - Navy Blue">
            <a:extLst>
              <a:ext uri="{FF2B5EF4-FFF2-40B4-BE49-F238E27FC236}">
                <a16:creationId xmlns:a16="http://schemas.microsoft.com/office/drawing/2014/main" id="{8E8F95F3-32E7-8807-40D6-5FBB1E7D84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875900" y="2172555"/>
            <a:ext cx="1499772" cy="1545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MOSS - Giftology Stainless Steel Double Wall Tumbler - White">
            <a:extLst>
              <a:ext uri="{FF2B5EF4-FFF2-40B4-BE49-F238E27FC236}">
                <a16:creationId xmlns:a16="http://schemas.microsoft.com/office/drawing/2014/main" id="{365685B9-83A1-F66D-3093-4994B61ED5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93319" y="2178524"/>
            <a:ext cx="1582580" cy="159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MOSS - Giftology Stainless Steel Double Wall Tumbler - Black">
            <a:extLst>
              <a:ext uri="{FF2B5EF4-FFF2-40B4-BE49-F238E27FC236}">
                <a16:creationId xmlns:a16="http://schemas.microsoft.com/office/drawing/2014/main" id="{095FDB8E-5473-C7F1-2873-35E7E2DEE3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67259" y="2181475"/>
            <a:ext cx="1651983" cy="159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1368A5AF-721D-C59D-9B8A-8B4E397786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3666997"/>
              </p:ext>
            </p:extLst>
          </p:nvPr>
        </p:nvGraphicFramePr>
        <p:xfrm>
          <a:off x="6748893" y="5400236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18281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37130" y="950011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Askas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Bamboo 8000mAh Wireless </a:t>
            </a:r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Powerbank</a:t>
            </a:r>
            <a:endParaRPr lang="en-GB" sz="2800" b="1" dirty="0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7325131"/>
              </p:ext>
            </p:extLst>
          </p:nvPr>
        </p:nvGraphicFramePr>
        <p:xfrm>
          <a:off x="6627798" y="5398557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537129" y="4243889"/>
            <a:ext cx="40025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Treated with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Biomaster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Antimicrobial Technology from the UK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FSC Certified Bamboo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Fashion 8000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mAh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Wireless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Powerbank</a:t>
            </a:r>
            <a:endParaRPr lang="en-GB" sz="1400" dirty="0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 pitchFamily="34" charset="0"/>
            </a:endParaRPr>
          </a:p>
        </p:txBody>
      </p:sp>
      <p:pic>
        <p:nvPicPr>
          <p:cNvPr id="6" name="Picture 5" descr="A picture containing text, wooden, wood&#10;&#10;Description automatically generated">
            <a:extLst>
              <a:ext uri="{FF2B5EF4-FFF2-40B4-BE49-F238E27FC236}">
                <a16:creationId xmlns:a16="http://schemas.microsoft.com/office/drawing/2014/main" id="{EF41F5CD-E970-B8D0-B233-9C4F410214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130" y="1938920"/>
            <a:ext cx="1875488" cy="2173705"/>
          </a:xfrm>
          <a:prstGeom prst="rect">
            <a:avLst/>
          </a:prstGeom>
        </p:spPr>
      </p:pic>
      <p:pic>
        <p:nvPicPr>
          <p:cNvPr id="16" name="Picture 15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6A495089-AE61-86DC-B755-9018E2BE4C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954" y="2313188"/>
            <a:ext cx="2846868" cy="1601303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DC82BE49-DB14-D14C-492E-CCB2CE88C4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27798" y="313752"/>
            <a:ext cx="1823475" cy="435698"/>
          </a:xfrm>
          <a:prstGeom prst="rect">
            <a:avLst/>
          </a:prstGeom>
        </p:spPr>
      </p:pic>
      <p:pic>
        <p:nvPicPr>
          <p:cNvPr id="11" name="Picture 10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0E13E192-1B92-713C-C0A5-F57F4A2BD26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6015" y="0"/>
            <a:ext cx="62650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4377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72534" y="3961646"/>
            <a:ext cx="463005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Vacuum Insulated S.S. bottle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Cold for 10 hours, Hot for 5 hours 500 ml Capacity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Double Walled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Leakproof</a:t>
            </a:r>
            <a:endParaRPr lang="en-GB" sz="1400" dirty="0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SS 304 inside SS 201 outside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Elegant Soft Touch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602804" y="876521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Grodno Soft Touch Insulated </a:t>
            </a:r>
          </a:p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Water Bottle – 500ml</a:t>
            </a:r>
          </a:p>
        </p:txBody>
      </p:sp>
      <p:pic>
        <p:nvPicPr>
          <p:cNvPr id="10" name="Picture 6" descr="GRODNO - Soft Touch Insulated Water Bottle - Black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01888" y="1945065"/>
            <a:ext cx="627381" cy="201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GRODNO - Rubberized Vacuum Cola Bottle - Black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7696" y="499642"/>
            <a:ext cx="6041958" cy="5858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GRODNO - Soft Touch Insulated Water Bottle - Grey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19206" y="1924167"/>
            <a:ext cx="607166" cy="198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GRODNO - Soft Touch Insulated Water Bottle - Navy Blue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30587" y="1924167"/>
            <a:ext cx="595434" cy="198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GRODNO - Soft Touch Insulated Water Bottle - White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20406" y="1924167"/>
            <a:ext cx="595667" cy="201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85631EF0-C2BF-2290-37AE-261FFA84AC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3666997"/>
              </p:ext>
            </p:extLst>
          </p:nvPr>
        </p:nvGraphicFramePr>
        <p:xfrm>
          <a:off x="6748893" y="5400236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07524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9829855" y="5189614"/>
            <a:ext cx="21791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470 ml Anti-Spill Mug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Double Walled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Leak Proof Design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Anti-Fall Suction Base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672534" y="1028892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Eunoia Anti-Spill Suction Mug – Stainless Steel Insulated – 470ml</a:t>
            </a:r>
          </a:p>
        </p:txBody>
      </p:sp>
      <p:pic>
        <p:nvPicPr>
          <p:cNvPr id="20484" name="Picture 4" descr="EUNOIA - Hans Larsen Anti-Spill Mug with Black li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92377" y="591269"/>
            <a:ext cx="3079573" cy="559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3421" y="2155842"/>
            <a:ext cx="1482312" cy="2670664"/>
          </a:xfrm>
          <a:prstGeom prst="rect">
            <a:avLst/>
          </a:prstGeom>
        </p:spPr>
      </p:pic>
      <p:pic>
        <p:nvPicPr>
          <p:cNvPr id="20486" name="Picture 6" descr="EUNOIA - Hans Larsen Anti-Spill Mug with Grey lid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99592" y="2111920"/>
            <a:ext cx="1451882" cy="267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Graphic 11">
            <a:extLst>
              <a:ext uri="{FF2B5EF4-FFF2-40B4-BE49-F238E27FC236}">
                <a16:creationId xmlns:a16="http://schemas.microsoft.com/office/drawing/2014/main" id="{B013AD0C-D8D5-4C58-903E-9846169988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63421" y="371372"/>
            <a:ext cx="1735504" cy="326682"/>
          </a:xfrm>
          <a:prstGeom prst="rect">
            <a:avLst/>
          </a:prstGeom>
        </p:spPr>
      </p:pic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EAFB570A-34BB-F812-0B2F-5B39C34CD9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3666997"/>
              </p:ext>
            </p:extLst>
          </p:nvPr>
        </p:nvGraphicFramePr>
        <p:xfrm>
          <a:off x="6748893" y="5400236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89338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563479" y="4066823"/>
            <a:ext cx="550572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Premium RCS-certified Recycled SS Water Bottle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Double walled Vacuum Insulated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Uses SS304 inside and outside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Contains 83% recycled stainless steel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650ml capacity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37130" y="868821"/>
            <a:ext cx="56548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Aversa - RCS Recycled Stainless Steel Insulated Water Bottle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756C02D-3704-BB9F-7CDA-25EB6B2131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72535" y="372244"/>
            <a:ext cx="1735504" cy="326682"/>
          </a:xfrm>
          <a:prstGeom prst="rect">
            <a:avLst/>
          </a:prstGeom>
        </p:spPr>
      </p:pic>
      <p:pic>
        <p:nvPicPr>
          <p:cNvPr id="2050" name="Picture 2" descr="AVERSA - Hans Larsen RCS Recycled Stainless Steel Insulated Water Bottle - Black">
            <a:extLst>
              <a:ext uri="{FF2B5EF4-FFF2-40B4-BE49-F238E27FC236}">
                <a16:creationId xmlns:a16="http://schemas.microsoft.com/office/drawing/2014/main" id="{014C8C12-B428-3998-0651-B7999B3BB4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11391" y="1827496"/>
            <a:ext cx="669112" cy="2196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VERSA - Hans Larsen RCS Recycled Stainless Steel Insulated Water Bottle - White">
            <a:extLst>
              <a:ext uri="{FF2B5EF4-FFF2-40B4-BE49-F238E27FC236}">
                <a16:creationId xmlns:a16="http://schemas.microsoft.com/office/drawing/2014/main" id="{3712C8B0-289A-6236-158F-E51CEB946D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72535" y="1797794"/>
            <a:ext cx="669112" cy="2196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VERSA - Hans Larsen Double Wall Vacuum Stainless Steel Bottle with Cork Lid - White">
            <a:extLst>
              <a:ext uri="{FF2B5EF4-FFF2-40B4-BE49-F238E27FC236}">
                <a16:creationId xmlns:a16="http://schemas.microsoft.com/office/drawing/2014/main" id="{B7166128-5ED9-37CD-B3A1-588415EEB7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71E415-5EC0-5570-A4AE-AB1B081115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1137" y="1981000"/>
            <a:ext cx="1147280" cy="1076460"/>
          </a:xfrm>
          <a:prstGeom prst="rect">
            <a:avLst/>
          </a:prstGeom>
        </p:spPr>
      </p:pic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41F8B47E-B2B8-2736-89C7-7956083417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3666997"/>
              </p:ext>
            </p:extLst>
          </p:nvPr>
        </p:nvGraphicFramePr>
        <p:xfrm>
          <a:off x="6748893" y="5400236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06900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577993" y="3506698"/>
            <a:ext cx="50485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3% of sales proceeds of each product committed to Water.org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15 hours cold, 5 hours hot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A Designer Mug that supports Sustainable living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Double-Walled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SS 304 Inside, SS 201 Outside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77994" y="1035582"/>
            <a:ext cx="5505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R-Laren Recycled Insulated Mug 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AAB4D8E-E11B-44AE-8773-867A26EB76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72535" y="372244"/>
            <a:ext cx="1735504" cy="326682"/>
          </a:xfrm>
          <a:prstGeom prst="rect">
            <a:avLst/>
          </a:prstGeom>
        </p:spPr>
      </p:pic>
      <p:pic>
        <p:nvPicPr>
          <p:cNvPr id="3074" name="Picture 2" descr="LAREN - CHANGE Collection Insulated Mug - Black">
            <a:extLst>
              <a:ext uri="{FF2B5EF4-FFF2-40B4-BE49-F238E27FC236}">
                <a16:creationId xmlns:a16="http://schemas.microsoft.com/office/drawing/2014/main" id="{56CFF3AC-5DFB-40DA-A79A-EB8F5B7C03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806149" y="1889248"/>
            <a:ext cx="820404" cy="109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8698F82-2282-444F-BE54-C6B8A7D209C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0699" y="1887799"/>
            <a:ext cx="877665" cy="12373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B274BC2-2E9F-402C-AD2E-81406609028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34405" y="1912325"/>
            <a:ext cx="821091" cy="1188506"/>
          </a:xfrm>
          <a:prstGeom prst="rect">
            <a:avLst/>
          </a:prstGeom>
        </p:spPr>
      </p:pic>
      <p:pic>
        <p:nvPicPr>
          <p:cNvPr id="3080" name="Picture 8" descr="LAREN - CHANGE Collection Insulated Mug - Green">
            <a:extLst>
              <a:ext uri="{FF2B5EF4-FFF2-40B4-BE49-F238E27FC236}">
                <a16:creationId xmlns:a16="http://schemas.microsoft.com/office/drawing/2014/main" id="{491B1864-E289-4FF6-BED3-C8B285B8E3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89016" y="1915321"/>
            <a:ext cx="796298" cy="1084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LAREN - CHANGE Collection Insulated Mug - Blue">
            <a:extLst>
              <a:ext uri="{FF2B5EF4-FFF2-40B4-BE49-F238E27FC236}">
                <a16:creationId xmlns:a16="http://schemas.microsoft.com/office/drawing/2014/main" id="{DB8A9F44-5AC2-4975-8F37-49FA007161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13307" y="1915656"/>
            <a:ext cx="826618" cy="1084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LAREN - CHANGE Collection Insulated Mug - Aqua Green">
            <a:extLst>
              <a:ext uri="{FF2B5EF4-FFF2-40B4-BE49-F238E27FC236}">
                <a16:creationId xmlns:a16="http://schemas.microsoft.com/office/drawing/2014/main" id="{B2470D7F-FA1B-4440-81A5-5AD4F60158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55494" y="1891130"/>
            <a:ext cx="820406" cy="1084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8E1F808-7193-EDD4-F244-8C5769B5B041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8938" y="306240"/>
            <a:ext cx="1399654" cy="52322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89384DAE-5D8B-121E-A5AC-7ED953905B2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364353" y="5507947"/>
            <a:ext cx="1482313" cy="7230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451502-4738-C570-7D76-8D0B34A4175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465" y="-9961"/>
            <a:ext cx="6211957" cy="6867961"/>
          </a:xfrm>
          <a:prstGeom prst="rect">
            <a:avLst/>
          </a:prstGeom>
        </p:spPr>
      </p:pic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81F2ECF7-63AA-0BE2-03B0-BC6AFF6D33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3666997"/>
              </p:ext>
            </p:extLst>
          </p:nvPr>
        </p:nvGraphicFramePr>
        <p:xfrm>
          <a:off x="6748893" y="5400236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9964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287D7-82E9-F99E-AA98-664ABF95D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CA78978-82E5-96D0-9EFE-94A2DBD385CD}"/>
              </a:ext>
            </a:extLst>
          </p:cNvPr>
          <p:cNvSpPr txBox="1"/>
          <p:nvPr/>
        </p:nvSpPr>
        <p:spPr>
          <a:xfrm>
            <a:off x="6537131" y="2042425"/>
            <a:ext cx="53677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RUVO by Hans Larsen is a 2-in-1 modular hydration set with interchangeable water bottle and leakproof coffee tumbler lids, double walled vacuum insulated stainless steel (SS304 inside and outside) and robust construction quality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Switch comfortably between both lid types for a bottle or tumbler drinking experience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This set is perfect for drinks of all temperatures, and the wide mouth makes it easy to add ice cubes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Packed in a sustainable, recyclable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kraft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box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A carbon neutral product</a:t>
            </a:r>
            <a:endParaRPr lang="en-GB" sz="1400" dirty="0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B967127-A208-FF3B-F6EE-69F93F4C6D4B}"/>
              </a:ext>
            </a:extLst>
          </p:cNvPr>
          <p:cNvSpPr txBox="1"/>
          <p:nvPr/>
        </p:nvSpPr>
        <p:spPr>
          <a:xfrm>
            <a:off x="6537130" y="901558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Ruvo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- Change Zero 2-in-1 Modular Hydration Gift Set 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2F182CEF-107F-F9E1-F8F4-8E7FF28C59AC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Graphic 11">
            <a:extLst>
              <a:ext uri="{FF2B5EF4-FFF2-40B4-BE49-F238E27FC236}">
                <a16:creationId xmlns:a16="http://schemas.microsoft.com/office/drawing/2014/main" id="{008ACC43-6EF7-D458-FA5E-CC3C6EF22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72535" y="372244"/>
            <a:ext cx="1735504" cy="326682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53900527-3116-55F2-E22D-B222493BE9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10942" y="352296"/>
            <a:ext cx="2191254" cy="426616"/>
          </a:xfrm>
          <a:prstGeom prst="rect">
            <a:avLst/>
          </a:prstGeom>
        </p:spPr>
      </p:pic>
      <p:pic>
        <p:nvPicPr>
          <p:cNvPr id="4098" name="Picture 2" descr="RUVO - CHANGE ZERO 2-in-1 Modular Hydration Gift Set - Navy Blue">
            <a:extLst>
              <a:ext uri="{FF2B5EF4-FFF2-40B4-BE49-F238E27FC236}">
                <a16:creationId xmlns:a16="http://schemas.microsoft.com/office/drawing/2014/main" id="{DA6882A1-252C-A090-4A45-03EC110DCA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55771" y="812425"/>
            <a:ext cx="1475874" cy="149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RUVO - CHANGE ZERO 2-in-1 Modular Hydration Gift Set - Black">
            <a:extLst>
              <a:ext uri="{FF2B5EF4-FFF2-40B4-BE49-F238E27FC236}">
                <a16:creationId xmlns:a16="http://schemas.microsoft.com/office/drawing/2014/main" id="{EFA79C56-E97C-90DC-2C90-239A43885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55771" y="2563207"/>
            <a:ext cx="1500437" cy="1535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RUVO - CHANGE ZERO 2-in-1 Modular Hydration Gift Set - White">
            <a:extLst>
              <a:ext uri="{FF2B5EF4-FFF2-40B4-BE49-F238E27FC236}">
                <a16:creationId xmlns:a16="http://schemas.microsoft.com/office/drawing/2014/main" id="{CB9F5E3F-D520-D3C9-99D6-5493F76340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82444" y="4098701"/>
            <a:ext cx="1474619" cy="151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group of blue water bottles&#10;&#10;Description automatically generated">
            <a:extLst>
              <a:ext uri="{FF2B5EF4-FFF2-40B4-BE49-F238E27FC236}">
                <a16:creationId xmlns:a16="http://schemas.microsoft.com/office/drawing/2014/main" id="{78E21685-E31A-83D6-62C9-8659AB48FCA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389" y="602645"/>
            <a:ext cx="4283867" cy="5652709"/>
          </a:xfrm>
          <a:prstGeom prst="rect">
            <a:avLst/>
          </a:prstGeom>
        </p:spPr>
      </p:pic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41AA6499-D670-9CB5-683C-A016105B88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8903775"/>
              </p:ext>
            </p:extLst>
          </p:nvPr>
        </p:nvGraphicFramePr>
        <p:xfrm>
          <a:off x="6748893" y="4710690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57312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577994" y="3345068"/>
            <a:ext cx="45715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3% of sales proceeds of each product committed to Water.org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15 hours cold, 5 hours hot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A Designer Mug that supports Sustainable living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Double-Walled Vacuum Insulated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Recycled Gift Box Packaging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77994" y="1035582"/>
            <a:ext cx="5505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Laren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Insulated Mug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AAB4D8E-E11B-44AE-8773-867A26EB76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72535" y="372244"/>
            <a:ext cx="1735504" cy="326682"/>
          </a:xfrm>
          <a:prstGeom prst="rect">
            <a:avLst/>
          </a:prstGeom>
        </p:spPr>
      </p:pic>
      <p:pic>
        <p:nvPicPr>
          <p:cNvPr id="3074" name="Picture 2" descr="LAREN - CHANGE Collection Insulated Mug - Black">
            <a:extLst>
              <a:ext uri="{FF2B5EF4-FFF2-40B4-BE49-F238E27FC236}">
                <a16:creationId xmlns:a16="http://schemas.microsoft.com/office/drawing/2014/main" id="{56CFF3AC-5DFB-40DA-A79A-EB8F5B7C03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806149" y="1889248"/>
            <a:ext cx="820404" cy="109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8698F82-2282-444F-BE54-C6B8A7D209C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0699" y="1887799"/>
            <a:ext cx="877665" cy="12373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B274BC2-2E9F-402C-AD2E-81406609028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34405" y="1912325"/>
            <a:ext cx="821091" cy="1188506"/>
          </a:xfrm>
          <a:prstGeom prst="rect">
            <a:avLst/>
          </a:prstGeom>
        </p:spPr>
      </p:pic>
      <p:pic>
        <p:nvPicPr>
          <p:cNvPr id="3080" name="Picture 8" descr="LAREN - CHANGE Collection Insulated Mug - Green">
            <a:extLst>
              <a:ext uri="{FF2B5EF4-FFF2-40B4-BE49-F238E27FC236}">
                <a16:creationId xmlns:a16="http://schemas.microsoft.com/office/drawing/2014/main" id="{491B1864-E289-4FF6-BED3-C8B285B8E3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89016" y="1915321"/>
            <a:ext cx="796298" cy="1084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LAREN - CHANGE Collection Insulated Mug - Blue">
            <a:extLst>
              <a:ext uri="{FF2B5EF4-FFF2-40B4-BE49-F238E27FC236}">
                <a16:creationId xmlns:a16="http://schemas.microsoft.com/office/drawing/2014/main" id="{DB8A9F44-5AC2-4975-8F37-49FA007161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13307" y="1915656"/>
            <a:ext cx="826618" cy="1084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LAREN - CHANGE Collection Insulated Mug - Aqua Green">
            <a:extLst>
              <a:ext uri="{FF2B5EF4-FFF2-40B4-BE49-F238E27FC236}">
                <a16:creationId xmlns:a16="http://schemas.microsoft.com/office/drawing/2014/main" id="{B2470D7F-FA1B-4440-81A5-5AD4F60158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55494" y="1891130"/>
            <a:ext cx="820406" cy="1084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8E1F808-7193-EDD4-F244-8C5769B5B041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8938" y="306240"/>
            <a:ext cx="1399654" cy="52322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89384DAE-5D8B-121E-A5AC-7ED953905B2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364353" y="5507947"/>
            <a:ext cx="1482313" cy="7230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451502-4738-C570-7D76-8D0B34A4175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465" y="-9961"/>
            <a:ext cx="6211957" cy="6867961"/>
          </a:xfrm>
          <a:prstGeom prst="rect">
            <a:avLst/>
          </a:prstGeom>
        </p:spPr>
      </p:pic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BEEAD346-B095-8E37-864A-1213765268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6631861"/>
              </p:ext>
            </p:extLst>
          </p:nvPr>
        </p:nvGraphicFramePr>
        <p:xfrm>
          <a:off x="6748893" y="5055465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06022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577993" y="3637139"/>
            <a:ext cx="50393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Double-Walled Vacuum Insulated water bottle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560 ml Capacity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Vibrant Colours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High quality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3% of sales proceeds of each product committed to Water.org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24 hours cold, 8 hours hot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37130" y="838009"/>
            <a:ext cx="5505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Breda Insulated Water Bottle 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AAB4D8E-E11B-44AE-8773-867A26EB76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72535" y="372244"/>
            <a:ext cx="1735504" cy="326682"/>
          </a:xfrm>
          <a:prstGeom prst="rect">
            <a:avLst/>
          </a:prstGeom>
        </p:spPr>
      </p:pic>
      <p:pic>
        <p:nvPicPr>
          <p:cNvPr id="4100" name="Picture 4" descr="BREDA - CHANGE Collection Insulated Water Bottle - Black">
            <a:extLst>
              <a:ext uri="{FF2B5EF4-FFF2-40B4-BE49-F238E27FC236}">
                <a16:creationId xmlns:a16="http://schemas.microsoft.com/office/drawing/2014/main" id="{A8392DF2-D90D-44C2-B2B0-CCB6A687A0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830712" y="1431218"/>
            <a:ext cx="605224" cy="203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BREDA - Vacuum Bottle With Bamboo Lid - Black">
            <a:extLst>
              <a:ext uri="{FF2B5EF4-FFF2-40B4-BE49-F238E27FC236}">
                <a16:creationId xmlns:a16="http://schemas.microsoft.com/office/drawing/2014/main" id="{241B3529-AB76-4D93-B84A-4ADA874435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5395" y="1"/>
            <a:ext cx="61908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[DWHL 338] BREDA - CHANGE Collection Insulated Water Bottle - White (682×1024)">
            <a:extLst>
              <a:ext uri="{FF2B5EF4-FFF2-40B4-BE49-F238E27FC236}">
                <a16:creationId xmlns:a16="http://schemas.microsoft.com/office/drawing/2014/main" id="{AA3298C7-33F6-4A96-B7D4-9E5CFF28D2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75550" y="1437171"/>
            <a:ext cx="612658" cy="192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[DWHL 344] BREDA - CHANGE Collection Insulated Water Bottle - Aqua Green (682×1024)">
            <a:extLst>
              <a:ext uri="{FF2B5EF4-FFF2-40B4-BE49-F238E27FC236}">
                <a16:creationId xmlns:a16="http://schemas.microsoft.com/office/drawing/2014/main" id="{FD2B5D9E-5DF9-467D-B76E-23C64397F7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33319" y="1431217"/>
            <a:ext cx="650870" cy="1997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4" descr="[DWHL 340] BREDA - CHANGE Collection Insulated Water Bottle - Blue (682×1024)">
            <a:extLst>
              <a:ext uri="{FF2B5EF4-FFF2-40B4-BE49-F238E27FC236}">
                <a16:creationId xmlns:a16="http://schemas.microsoft.com/office/drawing/2014/main" id="{BEA52D99-7ADD-4CF7-BCCA-57CB489636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24847" y="1430470"/>
            <a:ext cx="602212" cy="195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8" descr="[DWHL 339] BREDA - CHANGE Collection Insulated Water Bottle - Grey (682×1024)">
            <a:extLst>
              <a:ext uri="{FF2B5EF4-FFF2-40B4-BE49-F238E27FC236}">
                <a16:creationId xmlns:a16="http://schemas.microsoft.com/office/drawing/2014/main" id="{A47A0E82-8488-4052-8923-1DC8B5F162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20228" y="1440670"/>
            <a:ext cx="586988" cy="192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BREDA - CHANGE Collection Insulated Water Bottle - Green">
            <a:extLst>
              <a:ext uri="{FF2B5EF4-FFF2-40B4-BE49-F238E27FC236}">
                <a16:creationId xmlns:a16="http://schemas.microsoft.com/office/drawing/2014/main" id="{2CCC15D2-1761-428C-A1B9-1033F16F80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66267" y="1446720"/>
            <a:ext cx="637946" cy="195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E9A27E-CB1F-C232-58F2-E84BA2757E5E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8938" y="306240"/>
            <a:ext cx="1399654" cy="52322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3C11655E-DC24-2869-37AE-8DA182AA7B9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364353" y="5507947"/>
            <a:ext cx="1482313" cy="723079"/>
          </a:xfrm>
          <a:prstGeom prst="rect">
            <a:avLst/>
          </a:prstGeom>
        </p:spPr>
      </p:pic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D53F1CD0-F504-0B2C-F780-6523F2732A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7792283"/>
              </p:ext>
            </p:extLst>
          </p:nvPr>
        </p:nvGraphicFramePr>
        <p:xfrm>
          <a:off x="6748893" y="5325286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18405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40476" y="4028498"/>
            <a:ext cx="44078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Pen Attaches To The Magnet On The Notebook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160 Pages ; 80 gsm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Gift Box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Value Deal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34698" y="813530"/>
            <a:ext cx="49928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Campina Hard Cover Notebook with Metal Pen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AutoShape 4" descr="SAJADA - Soft Suede Prayer Mat with Velvet Pouc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605D4A9-DAD0-CEEA-7E91-98D65526689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9833" y="405067"/>
            <a:ext cx="1394986" cy="451854"/>
          </a:xfrm>
          <a:prstGeom prst="rect">
            <a:avLst/>
          </a:prstGeom>
        </p:spPr>
      </p:pic>
      <p:pic>
        <p:nvPicPr>
          <p:cNvPr id="20482" name="Picture 2" descr="CAMPINA - Giftology A5 Hard Cover Notebook with Metal Pen - Black">
            <a:extLst>
              <a:ext uri="{FF2B5EF4-FFF2-40B4-BE49-F238E27FC236}">
                <a16:creationId xmlns:a16="http://schemas.microsoft.com/office/drawing/2014/main" id="{5FEEFDBB-1419-4B7B-978E-A950CB99FA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8007" y="405067"/>
            <a:ext cx="353568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CAMPINA - Giftology A5 Hard Cover Notebook with Metal Pen - Blue">
            <a:extLst>
              <a:ext uri="{FF2B5EF4-FFF2-40B4-BE49-F238E27FC236}">
                <a16:creationId xmlns:a16="http://schemas.microsoft.com/office/drawing/2014/main" id="{20D647E1-ED92-4FA3-9304-68C9D3069C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99833" y="2102062"/>
            <a:ext cx="962256" cy="166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CAMPINA - Giftology A5 Hard Cover Notebook with Metal Pen - Grey">
            <a:extLst>
              <a:ext uri="{FF2B5EF4-FFF2-40B4-BE49-F238E27FC236}">
                <a16:creationId xmlns:a16="http://schemas.microsoft.com/office/drawing/2014/main" id="{5AC4D2E0-3352-4A6A-9E78-7430C05A9A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35614" y="2122382"/>
            <a:ext cx="908803" cy="159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6" name="Picture 16" descr="CAMPINA - Giftology A5 Hard Cover Notebook with Metal Pen">
            <a:extLst>
              <a:ext uri="{FF2B5EF4-FFF2-40B4-BE49-F238E27FC236}">
                <a16:creationId xmlns:a16="http://schemas.microsoft.com/office/drawing/2014/main" id="{552FB554-7EEB-4749-BCA1-B1A4DBBB7D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65"/>
          <a:stretch/>
        </p:blipFill>
        <p:spPr bwMode="auto">
          <a:xfrm>
            <a:off x="3939336" y="3719479"/>
            <a:ext cx="2079495" cy="165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41C10564-93D3-D490-50E7-10A57B8474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3666997"/>
              </p:ext>
            </p:extLst>
          </p:nvPr>
        </p:nvGraphicFramePr>
        <p:xfrm>
          <a:off x="6748893" y="5400236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77881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590938" y="4269444"/>
            <a:ext cx="44556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Gift Set with colour matched items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Vacuum Bottle, Metal Pen and A5 notebook in gift box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All items with premium soft touch coating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37130" y="958630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Lauta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Set of Stainless Bottle, Notebook and Pen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148" name="Picture 4" descr="LAUTA - Giftology Set of Stainless Bottle, Notebook and Pen - Blue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50143" y="2015238"/>
            <a:ext cx="1353635" cy="196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LAUTA - Giftology Set of Stainless Bottle, Notebook and Pen - Grey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32437" y="2017280"/>
            <a:ext cx="1315092" cy="196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LAUTA - Giftology Set of Stainless Bottle, Notebook and Pen - White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76188" y="2022043"/>
            <a:ext cx="1340728" cy="196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605D4A9-DAD0-CEEA-7E91-98D65526689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1752" y="426095"/>
            <a:ext cx="1394986" cy="451854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31A98821-4008-958D-9B5A-D676D74D91A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828" y="270006"/>
            <a:ext cx="5325341" cy="5108969"/>
          </a:xfrm>
          <a:prstGeom prst="rect">
            <a:avLst/>
          </a:prstGeom>
        </p:spPr>
      </p:pic>
      <p:pic>
        <p:nvPicPr>
          <p:cNvPr id="3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7FBF441-7AE9-B252-98C0-CC7BE56D18B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48"/>
          <a:stretch/>
        </p:blipFill>
        <p:spPr>
          <a:xfrm>
            <a:off x="853169" y="5195208"/>
            <a:ext cx="4328436" cy="1448477"/>
          </a:xfrm>
          <a:prstGeom prst="rect">
            <a:avLst/>
          </a:prstGeom>
        </p:spPr>
      </p:pic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4CC3532E-F797-0C14-17EF-990CFAAA53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3666997"/>
              </p:ext>
            </p:extLst>
          </p:nvPr>
        </p:nvGraphicFramePr>
        <p:xfrm>
          <a:off x="6748893" y="5400236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75020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537130" y="4275194"/>
            <a:ext cx="5104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Value Gift Set with 3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color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matched items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Tumbler is 350ml, leakproof and double walled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Notebook is A5, soft touch with 192 pages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Plastic Pen with hexagonal barrel design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37130" y="992817"/>
            <a:ext cx="53412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Koksi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- Set of Double Walled Tumbler, A5 Notebook and Pen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98F0C1-53D0-D997-CD94-265D159E7B3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8221" y="323120"/>
            <a:ext cx="1728164" cy="559775"/>
          </a:xfrm>
          <a:prstGeom prst="rect">
            <a:avLst/>
          </a:prstGeom>
        </p:spPr>
      </p:pic>
      <p:pic>
        <p:nvPicPr>
          <p:cNvPr id="2054" name="Picture 6" descr="KOKSI - Giftology Set of Notebook and Pen - White">
            <a:extLst>
              <a:ext uri="{FF2B5EF4-FFF2-40B4-BE49-F238E27FC236}">
                <a16:creationId xmlns:a16="http://schemas.microsoft.com/office/drawing/2014/main" id="{CCAB311C-3280-9281-DFDE-28F2D17745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056" y="1190026"/>
            <a:ext cx="3179957" cy="514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KOKSI - Giftology Set of Notebook and Pen - White">
            <a:extLst>
              <a:ext uri="{FF2B5EF4-FFF2-40B4-BE49-F238E27FC236}">
                <a16:creationId xmlns:a16="http://schemas.microsoft.com/office/drawing/2014/main" id="{23ECE2D5-1F6A-9B89-E959-4726F67548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28108" y="2272280"/>
            <a:ext cx="1693719" cy="2979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KOKSI - Giftology Set of Notebook and Pen - White">
            <a:extLst>
              <a:ext uri="{FF2B5EF4-FFF2-40B4-BE49-F238E27FC236}">
                <a16:creationId xmlns:a16="http://schemas.microsoft.com/office/drawing/2014/main" id="{C1ED13E8-2984-3B31-6FAE-8560BB5BC4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23119" y="2331080"/>
            <a:ext cx="410036" cy="2920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KOKSI - Giftology Set of Double Walled Tumbler, A5 Notebook and Pen - Navy Blue">
            <a:extLst>
              <a:ext uri="{FF2B5EF4-FFF2-40B4-BE49-F238E27FC236}">
                <a16:creationId xmlns:a16="http://schemas.microsoft.com/office/drawing/2014/main" id="{935A0BD4-387D-AD83-D613-CEADC2C157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242720" y="2262243"/>
            <a:ext cx="1811881" cy="205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KOKSI - Giftology Set of Double Walled Tumbler, A5 Notebook and Pen - Black">
            <a:extLst>
              <a:ext uri="{FF2B5EF4-FFF2-40B4-BE49-F238E27FC236}">
                <a16:creationId xmlns:a16="http://schemas.microsoft.com/office/drawing/2014/main" id="{70F8D715-A14F-2C41-7354-5463E064C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33117" y="2191962"/>
            <a:ext cx="1693719" cy="199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KOKSI - Giftology Set of Notebook and Pen - White">
            <a:extLst>
              <a:ext uri="{FF2B5EF4-FFF2-40B4-BE49-F238E27FC236}">
                <a16:creationId xmlns:a16="http://schemas.microsoft.com/office/drawing/2014/main" id="{B801E06D-7034-03AD-CD0F-F498827B50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22699" y="2599082"/>
            <a:ext cx="1499509" cy="137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F37E61E1-EACF-109F-8B51-A44BBB9496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3666997"/>
              </p:ext>
            </p:extLst>
          </p:nvPr>
        </p:nvGraphicFramePr>
        <p:xfrm>
          <a:off x="6748893" y="5400236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0002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RODEZ - @memorii 10000mAh Tempered Glass Powerban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87998" y="1868586"/>
            <a:ext cx="2765868" cy="2365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3451394"/>
              </p:ext>
            </p:extLst>
          </p:nvPr>
        </p:nvGraphicFramePr>
        <p:xfrm>
          <a:off x="6831921" y="5203447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87998" y="4125173"/>
            <a:ext cx="34212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Excellent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BRing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Space on Tempered Glass Surface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Latest Type-C Input &amp; Output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Capacity : 10,000 </a:t>
            </a:r>
            <a:r>
              <a:rPr lang="en-US" sz="1400" dirty="0" err="1"/>
              <a:t>mAh</a:t>
            </a:r>
            <a:endParaRPr lang="en-GB" sz="1400" dirty="0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74729" y="948771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Rodez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Tempered Glass 10,000mAh </a:t>
            </a:r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Powerbank</a:t>
            </a:r>
            <a:endParaRPr lang="en-GB" sz="2800" b="1" dirty="0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 pitchFamily="34" charset="0"/>
            </a:endParaRPr>
          </a:p>
        </p:txBody>
      </p:sp>
      <p:pic>
        <p:nvPicPr>
          <p:cNvPr id="14342" name="Picture 6" descr="RODEZ - @memorii 10000mAh Tempered Glass Powerbank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27589" y="2070339"/>
            <a:ext cx="1992507" cy="1504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491D1607-4E83-96CD-5572-66141E20E16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55"/>
          <a:stretch/>
        </p:blipFill>
        <p:spPr>
          <a:xfrm>
            <a:off x="-29817" y="0"/>
            <a:ext cx="6140038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D1381204-CD26-2B21-0024-05DBD54500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27798" y="313752"/>
            <a:ext cx="1823475" cy="43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9256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72535" y="4304653"/>
            <a:ext cx="45715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High quality, elegant set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Flask Capacity 600ml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Tumbler Capacity 180ml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37130" y="972237"/>
            <a:ext cx="4992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Almelo Insulated Drinkware Set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AAB4D8E-E11B-44AE-8773-867A26EB76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72535" y="372244"/>
            <a:ext cx="1735504" cy="326682"/>
          </a:xfrm>
          <a:prstGeom prst="rect">
            <a:avLst/>
          </a:prstGeom>
        </p:spPr>
      </p:pic>
      <p:pic>
        <p:nvPicPr>
          <p:cNvPr id="2050" name="Picture 2" descr="ALMELO - Hans Larsen Insulated Drinkware Set - Blac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8950" y="453838"/>
            <a:ext cx="4074441" cy="595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LMELO - Hans Larsen Insulated Drinkware Set - Black">
            <a:extLst>
              <a:ext uri="{FF2B5EF4-FFF2-40B4-BE49-F238E27FC236}">
                <a16:creationId xmlns:a16="http://schemas.microsoft.com/office/drawing/2014/main" id="{C1FE5EB7-EFAD-5490-7B36-85A21E44AB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5" r="13468"/>
          <a:stretch/>
        </p:blipFill>
        <p:spPr bwMode="auto">
          <a:xfrm>
            <a:off x="9430420" y="1952691"/>
            <a:ext cx="2246918" cy="187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LMELO - Hans Larsen Insulated Flask &amp; Tumbler Set - Black">
            <a:extLst>
              <a:ext uri="{FF2B5EF4-FFF2-40B4-BE49-F238E27FC236}">
                <a16:creationId xmlns:a16="http://schemas.microsoft.com/office/drawing/2014/main" id="{363BC2CF-A955-2E70-5106-AB4850E0A0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8" t="9699" r="27295" b="14037"/>
          <a:stretch/>
        </p:blipFill>
        <p:spPr bwMode="auto">
          <a:xfrm>
            <a:off x="6726858" y="2179595"/>
            <a:ext cx="1107290" cy="1651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LMELO - Hans Larsen Insulated Flask &amp; Tumbler Set - Black">
            <a:extLst>
              <a:ext uri="{FF2B5EF4-FFF2-40B4-BE49-F238E27FC236}">
                <a16:creationId xmlns:a16="http://schemas.microsoft.com/office/drawing/2014/main" id="{7D153263-C8E4-CCCF-7749-65B863569C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2" r="18223" b="1271"/>
          <a:stretch/>
        </p:blipFill>
        <p:spPr bwMode="auto">
          <a:xfrm>
            <a:off x="8095008" y="2328026"/>
            <a:ext cx="1033852" cy="1413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D4C86120-E40D-7AF7-08BF-A526A4C76A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3666997"/>
              </p:ext>
            </p:extLst>
          </p:nvPr>
        </p:nvGraphicFramePr>
        <p:xfrm>
          <a:off x="6748893" y="5400236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62365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37130" y="868821"/>
            <a:ext cx="51796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Vardim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- Sustainable Gift Set with Refillable Notebook &amp; Pen</a:t>
            </a:r>
            <a:endParaRPr lang="en-GB" sz="2800" b="1" dirty="0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1C649B-317D-4E80-9B82-EA409371E52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7890" y="362654"/>
            <a:ext cx="1922843" cy="3897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BE2739-EC4F-7CA9-1EC2-237FDB999F8B}"/>
              </a:ext>
            </a:extLst>
          </p:cNvPr>
          <p:cNvSpPr txBox="1"/>
          <p:nvPr/>
        </p:nvSpPr>
        <p:spPr>
          <a:xfrm>
            <a:off x="6482640" y="3516552"/>
            <a:ext cx="538855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Vardim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is a CHANGE ZERO Sustainable Gift Set containing a GRS-certified recycled PU refillable A5 ruled hardcover notebook and a matching recycled PU ball pen.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It is developed with a net zero carbon footprint - by using GRS-certified recycled PU materials, we reduce 36% carbon emissions by recycled material use (calculated by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ecoact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®). Further, we offset the balance 1.25 kgCO2eq per unit by financing renewal energy projects through Climate Partner, making it a carbon-zero product. Packed in an elegant gift box.</a:t>
            </a:r>
          </a:p>
        </p:txBody>
      </p:sp>
      <p:pic>
        <p:nvPicPr>
          <p:cNvPr id="37" name="Picture 36" descr="Logo&#10;&#10;Description automatically generated">
            <a:extLst>
              <a:ext uri="{FF2B5EF4-FFF2-40B4-BE49-F238E27FC236}">
                <a16:creationId xmlns:a16="http://schemas.microsoft.com/office/drawing/2014/main" id="{668721F5-E8D0-4ABA-A8D8-873B098A7B8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791" y="212096"/>
            <a:ext cx="1487288" cy="6908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2156BE13-D987-4B81-87C5-B45224886862}"/>
              </a:ext>
            </a:extLst>
          </p:cNvPr>
          <p:cNvGrpSpPr/>
          <p:nvPr/>
        </p:nvGrpSpPr>
        <p:grpSpPr>
          <a:xfrm>
            <a:off x="3180625" y="283233"/>
            <a:ext cx="2908953" cy="889739"/>
            <a:chOff x="2493627" y="354257"/>
            <a:chExt cx="3364681" cy="1029129"/>
          </a:xfrm>
        </p:grpSpPr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CE76AEBD-1FCA-4307-8B41-16DBAE66B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493627" y="655513"/>
              <a:ext cx="2191254" cy="426616"/>
            </a:xfrm>
            <a:prstGeom prst="rect">
              <a:avLst/>
            </a:prstGeom>
          </p:spPr>
        </p:pic>
        <p:pic>
          <p:nvPicPr>
            <p:cNvPr id="41" name="Picture 2" descr="CHANGE ZERO Sustainable Gift Set with Refillable Notebook, Pen &amp; USB Keychain - Navy">
              <a:extLst>
                <a:ext uri="{FF2B5EF4-FFF2-40B4-BE49-F238E27FC236}">
                  <a16:creationId xmlns:a16="http://schemas.microsoft.com/office/drawing/2014/main" id="{F9C3F4F0-94F9-4806-9B04-840B3121C72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855885" y="354257"/>
              <a:ext cx="1002423" cy="10291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2" descr="CHANGE ZERO Sustainable Gift Set with Refillable Notebook &amp; Pen - Black">
            <a:extLst>
              <a:ext uri="{FF2B5EF4-FFF2-40B4-BE49-F238E27FC236}">
                <a16:creationId xmlns:a16="http://schemas.microsoft.com/office/drawing/2014/main" id="{81F3702D-B6C1-3823-3D19-5ED15C1279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70242" y="1994774"/>
            <a:ext cx="1247518" cy="1421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HANGE ZERO Sustainable Gift Set with Refillable Notebook &amp; Pen - Navy">
            <a:extLst>
              <a:ext uri="{FF2B5EF4-FFF2-40B4-BE49-F238E27FC236}">
                <a16:creationId xmlns:a16="http://schemas.microsoft.com/office/drawing/2014/main" id="{4246EC9A-9A11-7CD7-C46E-F2A1BAED19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50993" y="1972145"/>
            <a:ext cx="1207829" cy="1421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CHANGE ZERO Sustainable Gift Set with Refillable Notebook &amp; Pen - Navy">
            <a:extLst>
              <a:ext uri="{FF2B5EF4-FFF2-40B4-BE49-F238E27FC236}">
                <a16:creationId xmlns:a16="http://schemas.microsoft.com/office/drawing/2014/main" id="{519143AE-C32F-E37A-610C-6E553DF48D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4630" y="1659492"/>
            <a:ext cx="3566961" cy="2046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HANGE ZERO Sustainable Gift Set with Refillable Notebook &amp; Pen - Black">
            <a:extLst>
              <a:ext uri="{FF2B5EF4-FFF2-40B4-BE49-F238E27FC236}">
                <a16:creationId xmlns:a16="http://schemas.microsoft.com/office/drawing/2014/main" id="{EC92A504-A7DB-703F-62C8-789DB44976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4" t="20794" r="17828" b="19527"/>
          <a:stretch/>
        </p:blipFill>
        <p:spPr bwMode="auto">
          <a:xfrm>
            <a:off x="1163825" y="3735893"/>
            <a:ext cx="3662191" cy="2217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HANGE ZERO Sustainable Gift Set with Refillable Notebook &amp; Pen - Black">
            <a:extLst>
              <a:ext uri="{FF2B5EF4-FFF2-40B4-BE49-F238E27FC236}">
                <a16:creationId xmlns:a16="http://schemas.microsoft.com/office/drawing/2014/main" id="{6AC9D3DC-795B-9EB6-563C-171446CE9D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2" t="8858" r="46310" b="11662"/>
          <a:stretch/>
        </p:blipFill>
        <p:spPr bwMode="auto">
          <a:xfrm>
            <a:off x="5062132" y="1860244"/>
            <a:ext cx="616409" cy="341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89FD2121-9D56-E3B7-5C4E-362AB54E2B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1083148"/>
              </p:ext>
            </p:extLst>
          </p:nvPr>
        </p:nvGraphicFramePr>
        <p:xfrm>
          <a:off x="6748893" y="5715027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75558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CHANGE ZERO Sustainable Gift Set with Refillable Notebook, Pen &amp; USB Keychain - Black">
            <a:extLst>
              <a:ext uri="{FF2B5EF4-FFF2-40B4-BE49-F238E27FC236}">
                <a16:creationId xmlns:a16="http://schemas.microsoft.com/office/drawing/2014/main" id="{4D86D84F-886A-8F62-4008-DD183CA678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51512">
            <a:off x="354992" y="1691723"/>
            <a:ext cx="4592980" cy="271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37130" y="868821"/>
            <a:ext cx="51796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Lenzen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- Sustainable Gift Set with Refillable Notebook, Pen &amp; USB Keychain</a:t>
            </a:r>
            <a:endParaRPr lang="en-GB" sz="2800" b="1" dirty="0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1C649B-317D-4E80-9B82-EA409371E52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7890" y="362654"/>
            <a:ext cx="1922843" cy="3897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BE2739-EC4F-7CA9-1EC2-237FDB999F8B}"/>
              </a:ext>
            </a:extLst>
          </p:cNvPr>
          <p:cNvSpPr txBox="1"/>
          <p:nvPr/>
        </p:nvSpPr>
        <p:spPr>
          <a:xfrm>
            <a:off x="6502628" y="3279643"/>
            <a:ext cx="538855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Lenzen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is a CHANGE ZERO Sustainable Gift Set containing a GRS-certified recycled PU refillable A5 ruled hardcover notebook, matching recycled PU ball pen and recycled PU keychain with 32GB USB flash drive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Developed with a net zero carbon footprint - By using GRS-certified recycled PU materials, we reduce 37% carbon emissions by recycled material use (calculated by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ecoact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®). Further, we offset the balance 1.23 kgCO2eq per unit by financing renewal energy projects through Climate Partner, making it a carbon-zero product. Packed in an elegant gift box.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A25367E-1C5A-4C98-B113-5FE1AB302BF1}"/>
              </a:ext>
            </a:extLst>
          </p:cNvPr>
          <p:cNvGrpSpPr/>
          <p:nvPr/>
        </p:nvGrpSpPr>
        <p:grpSpPr>
          <a:xfrm>
            <a:off x="3180625" y="283233"/>
            <a:ext cx="2908953" cy="889739"/>
            <a:chOff x="2493627" y="354257"/>
            <a:chExt cx="3364681" cy="1029129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AE148745-99F3-4878-926B-4F9C22C377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493627" y="655513"/>
              <a:ext cx="2191254" cy="426616"/>
            </a:xfrm>
            <a:prstGeom prst="rect">
              <a:avLst/>
            </a:prstGeom>
          </p:spPr>
        </p:pic>
        <p:pic>
          <p:nvPicPr>
            <p:cNvPr id="18" name="Picture 2" descr="CHANGE ZERO Sustainable Gift Set with Refillable Notebook, Pen &amp; USB Keychain - Navy">
              <a:extLst>
                <a:ext uri="{FF2B5EF4-FFF2-40B4-BE49-F238E27FC236}">
                  <a16:creationId xmlns:a16="http://schemas.microsoft.com/office/drawing/2014/main" id="{7F16458B-8606-4677-8E33-0E8A41BBB66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855885" y="354257"/>
              <a:ext cx="1002423" cy="10291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9" name="Picture 38" descr="Logo&#10;&#10;Description automatically generated">
            <a:extLst>
              <a:ext uri="{FF2B5EF4-FFF2-40B4-BE49-F238E27FC236}">
                <a16:creationId xmlns:a16="http://schemas.microsoft.com/office/drawing/2014/main" id="{4D0814B6-A3D7-462D-8F56-4860A1ABE19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791" y="212096"/>
            <a:ext cx="1487288" cy="690845"/>
          </a:xfrm>
          <a:prstGeom prst="rect">
            <a:avLst/>
          </a:prstGeom>
        </p:spPr>
      </p:pic>
      <p:pic>
        <p:nvPicPr>
          <p:cNvPr id="5" name="Picture 4" descr="CHANGE ZERO Sustainable Gift Set with Refillable Notebook, Pen &amp; USB Keychain - Black">
            <a:extLst>
              <a:ext uri="{FF2B5EF4-FFF2-40B4-BE49-F238E27FC236}">
                <a16:creationId xmlns:a16="http://schemas.microsoft.com/office/drawing/2014/main" id="{F3F86AF9-198D-C9F9-9F37-29D80F5E33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98536" y="2015175"/>
            <a:ext cx="1527016" cy="1712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LENZEN - CHANGE ZERO Sustainable Gift Set with Refillable Notebook, Pen &amp; USB Keychain - Navy">
            <a:extLst>
              <a:ext uri="{FF2B5EF4-FFF2-40B4-BE49-F238E27FC236}">
                <a16:creationId xmlns:a16="http://schemas.microsoft.com/office/drawing/2014/main" id="{52C0F981-69CB-C25E-97C3-A75D295247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66453" y="3872553"/>
            <a:ext cx="1515036" cy="1653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HANGE ZERO Sustainable Gift Set with Refillable Notebook, Pen &amp; USB Keychain - Black">
            <a:extLst>
              <a:ext uri="{FF2B5EF4-FFF2-40B4-BE49-F238E27FC236}">
                <a16:creationId xmlns:a16="http://schemas.microsoft.com/office/drawing/2014/main" id="{640A3E57-F942-37B3-7968-8F4B6DCE3B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740587">
            <a:off x="3605954" y="1385442"/>
            <a:ext cx="561342" cy="1807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CHANGE ZERO Sustainable Gift Set with Refillable Notebook, Pen &amp; USB Keychain - Black">
            <a:extLst>
              <a:ext uri="{FF2B5EF4-FFF2-40B4-BE49-F238E27FC236}">
                <a16:creationId xmlns:a16="http://schemas.microsoft.com/office/drawing/2014/main" id="{320BCE29-2B4A-19FF-93C5-51C1B1A811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0049699">
            <a:off x="904594" y="1881163"/>
            <a:ext cx="336949" cy="2796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 descr="CHANGE ZERO Sustainable Gift Set with Refillable Notebook, Pen &amp; USB Keychain - Black">
            <a:extLst>
              <a:ext uri="{FF2B5EF4-FFF2-40B4-BE49-F238E27FC236}">
                <a16:creationId xmlns:a16="http://schemas.microsoft.com/office/drawing/2014/main" id="{B7B959A2-DD46-1155-2272-14E949B5A6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67416" y="1913698"/>
            <a:ext cx="2263181" cy="128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CHANGE ZERO Sustainable Gift Set with Refillable Notebook, Pen &amp; USB Keychain - Black">
            <a:extLst>
              <a:ext uri="{FF2B5EF4-FFF2-40B4-BE49-F238E27FC236}">
                <a16:creationId xmlns:a16="http://schemas.microsoft.com/office/drawing/2014/main" id="{107EB682-1ED1-4952-127F-FCC5CDEE58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67259" y="2247461"/>
            <a:ext cx="1416233" cy="987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4FCBE92-BFB1-469F-44EE-A97FC4E9E83F}"/>
              </a:ext>
            </a:extLst>
          </p:cNvPr>
          <p:cNvSpPr txBox="1"/>
          <p:nvPr/>
        </p:nvSpPr>
        <p:spPr>
          <a:xfrm>
            <a:off x="2766193" y="4468700"/>
            <a:ext cx="9472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notebook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3409EFF-7382-B5A1-5386-921918A33B58}"/>
              </a:ext>
            </a:extLst>
          </p:cNvPr>
          <p:cNvSpPr txBox="1"/>
          <p:nvPr/>
        </p:nvSpPr>
        <p:spPr>
          <a:xfrm>
            <a:off x="777598" y="3782324"/>
            <a:ext cx="9472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pen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2BFDB93-9A1E-CB64-2105-3EF7D75BE51D}"/>
              </a:ext>
            </a:extLst>
          </p:cNvPr>
          <p:cNvSpPr txBox="1"/>
          <p:nvPr/>
        </p:nvSpPr>
        <p:spPr>
          <a:xfrm>
            <a:off x="3753977" y="1281071"/>
            <a:ext cx="9472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keychain</a:t>
            </a:r>
          </a:p>
        </p:txBody>
      </p:sp>
      <p:pic>
        <p:nvPicPr>
          <p:cNvPr id="14" name="Picture 13" descr="A close-up of a notebook&#10;&#10;Description automatically generated">
            <a:extLst>
              <a:ext uri="{FF2B5EF4-FFF2-40B4-BE49-F238E27FC236}">
                <a16:creationId xmlns:a16="http://schemas.microsoft.com/office/drawing/2014/main" id="{B9C5A2D0-8224-200F-6E21-7F9810D8B228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8062" y="4839204"/>
            <a:ext cx="3374537" cy="1692995"/>
          </a:xfrm>
          <a:prstGeom prst="rect">
            <a:avLst/>
          </a:prstGeom>
        </p:spPr>
      </p:pic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81C645A1-914B-4968-F1B9-A82EF22527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128875"/>
              </p:ext>
            </p:extLst>
          </p:nvPr>
        </p:nvGraphicFramePr>
        <p:xfrm>
          <a:off x="6748893" y="5745007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98001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8" descr="CHANGE ZERO Sustainable Gift Set with Refillable Notebook, Pen &amp; Cardholder - Black">
            <a:extLst>
              <a:ext uri="{FF2B5EF4-FFF2-40B4-BE49-F238E27FC236}">
                <a16:creationId xmlns:a16="http://schemas.microsoft.com/office/drawing/2014/main" id="{84BF2CC9-779C-0DB2-5D3A-F338AA972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35679" y="1890105"/>
            <a:ext cx="2462987" cy="1642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CHANGE ZERO Sustainable Gift Set with Refillable Notebook &amp; Pen - Navy">
            <a:extLst>
              <a:ext uri="{FF2B5EF4-FFF2-40B4-BE49-F238E27FC236}">
                <a16:creationId xmlns:a16="http://schemas.microsoft.com/office/drawing/2014/main" id="{749DD5C7-A1C8-BA3E-918E-D66F1726BB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93214" y="2285001"/>
            <a:ext cx="1957137" cy="1231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CHANGE ZERO Sustainable Gift Set with Refillable Notebook &amp; Pen - Navy">
            <a:extLst>
              <a:ext uri="{FF2B5EF4-FFF2-40B4-BE49-F238E27FC236}">
                <a16:creationId xmlns:a16="http://schemas.microsoft.com/office/drawing/2014/main" id="{392082DF-9E9C-5232-7606-032C8E857E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52407">
            <a:off x="259166" y="1473659"/>
            <a:ext cx="4151592" cy="236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37130" y="868821"/>
            <a:ext cx="51796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Tessin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- Sustainable Gift Set with Refillable Notebook, Pen &amp; Cardholder</a:t>
            </a:r>
            <a:endParaRPr lang="en-GB" sz="2800" b="1" dirty="0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1C649B-317D-4E80-9B82-EA409371E52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7890" y="362654"/>
            <a:ext cx="1922843" cy="389730"/>
          </a:xfrm>
          <a:prstGeom prst="rect">
            <a:avLst/>
          </a:prstGeom>
        </p:spPr>
      </p:pic>
      <p:pic>
        <p:nvPicPr>
          <p:cNvPr id="37" name="Picture 36" descr="Logo&#10;&#10;Description automatically generated">
            <a:extLst>
              <a:ext uri="{FF2B5EF4-FFF2-40B4-BE49-F238E27FC236}">
                <a16:creationId xmlns:a16="http://schemas.microsoft.com/office/drawing/2014/main" id="{668721F5-E8D0-4ABA-A8D8-873B098A7B8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791" y="212096"/>
            <a:ext cx="1487288" cy="690845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EF8A2813-4360-4C1A-9215-1298BEAC000E}"/>
              </a:ext>
            </a:extLst>
          </p:cNvPr>
          <p:cNvGrpSpPr/>
          <p:nvPr/>
        </p:nvGrpSpPr>
        <p:grpSpPr>
          <a:xfrm>
            <a:off x="3180625" y="283233"/>
            <a:ext cx="2908953" cy="889739"/>
            <a:chOff x="2493627" y="354257"/>
            <a:chExt cx="3364681" cy="1029129"/>
          </a:xfrm>
        </p:grpSpPr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AEF43032-9811-41A3-8844-381478500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493627" y="655513"/>
              <a:ext cx="2191254" cy="426616"/>
            </a:xfrm>
            <a:prstGeom prst="rect">
              <a:avLst/>
            </a:prstGeom>
          </p:spPr>
        </p:pic>
        <p:pic>
          <p:nvPicPr>
            <p:cNvPr id="47" name="Picture 2" descr="CHANGE ZERO Sustainable Gift Set with Refillable Notebook, Pen &amp; USB Keychain - Navy">
              <a:extLst>
                <a:ext uri="{FF2B5EF4-FFF2-40B4-BE49-F238E27FC236}">
                  <a16:creationId xmlns:a16="http://schemas.microsoft.com/office/drawing/2014/main" id="{08EFCA4A-D2CA-41A6-BF75-5692B2A497A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855885" y="354257"/>
              <a:ext cx="1002423" cy="10291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4" descr="TESSIN - CHANGE ZERO Sustainable Gift Set with Refillable Notebook, Pen &amp; Cardholder - Navy">
            <a:extLst>
              <a:ext uri="{FF2B5EF4-FFF2-40B4-BE49-F238E27FC236}">
                <a16:creationId xmlns:a16="http://schemas.microsoft.com/office/drawing/2014/main" id="{ADF7D5E7-5DA9-7BB1-3F85-BB089F782F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48187" y="3966616"/>
            <a:ext cx="1858624" cy="179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CHANGE ZERO Sustainable Gift Set with Refillable Notebook, Pen &amp; Cardholder - Navy">
            <a:extLst>
              <a:ext uri="{FF2B5EF4-FFF2-40B4-BE49-F238E27FC236}">
                <a16:creationId xmlns:a16="http://schemas.microsoft.com/office/drawing/2014/main" id="{76CBE996-4987-53D3-57BE-E861030AAE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024099">
            <a:off x="501451" y="4125043"/>
            <a:ext cx="3118229" cy="226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HANGE ZERO Sustainable Gift Set with Refillable Notebook, Pen &amp; Cardholder - Navy">
            <a:extLst>
              <a:ext uri="{FF2B5EF4-FFF2-40B4-BE49-F238E27FC236}">
                <a16:creationId xmlns:a16="http://schemas.microsoft.com/office/drawing/2014/main" id="{33D8ECD3-0EF7-6307-B796-28F33F5B43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275248">
            <a:off x="1009165" y="2208268"/>
            <a:ext cx="348604" cy="238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CHANGE ZERO Sustainable Gift Set with Refillable Notebook, Pen &amp; Cardholder - Navy">
            <a:extLst>
              <a:ext uri="{FF2B5EF4-FFF2-40B4-BE49-F238E27FC236}">
                <a16:creationId xmlns:a16="http://schemas.microsoft.com/office/drawing/2014/main" id="{A38A2E25-074F-D498-744F-E813BACFFD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411986">
            <a:off x="8681457" y="2039964"/>
            <a:ext cx="891000" cy="138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31FF61F-DD65-85CD-0441-309536D8D4CA}"/>
              </a:ext>
            </a:extLst>
          </p:cNvPr>
          <p:cNvSpPr txBox="1"/>
          <p:nvPr/>
        </p:nvSpPr>
        <p:spPr>
          <a:xfrm>
            <a:off x="6467100" y="3504440"/>
            <a:ext cx="54207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Tessin CHANGE ZERO is a sustainable gift set containing a GRS-certified recycled PU refillable A5 ruled hardcover notebook, matching recycled PU ball pen and recycled PU sliding cardholder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Developed with a net zero carbon footprint - By using GRS-certified recycled PU materials, we reduce 29% carbon emissions by recycled material use (calculated by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ecoact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®).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Further, we offset the balance 1.76 kgCO2eq per unit by financing renewal energy projects through Climate Partner, making it a carbon-zero product. Packed in an elegant gift box.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B85E50-AB1C-A967-0540-521481A8A832}"/>
              </a:ext>
            </a:extLst>
          </p:cNvPr>
          <p:cNvSpPr txBox="1"/>
          <p:nvPr/>
        </p:nvSpPr>
        <p:spPr>
          <a:xfrm>
            <a:off x="2871759" y="3727005"/>
            <a:ext cx="9472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notebook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39C9B7-675F-74DE-F9AC-36ABDF6FB431}"/>
              </a:ext>
            </a:extLst>
          </p:cNvPr>
          <p:cNvSpPr txBox="1"/>
          <p:nvPr/>
        </p:nvSpPr>
        <p:spPr>
          <a:xfrm>
            <a:off x="588843" y="3485837"/>
            <a:ext cx="9472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pen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6298F54-A05F-E4C4-7D16-C596372B26B3}"/>
              </a:ext>
            </a:extLst>
          </p:cNvPr>
          <p:cNvSpPr txBox="1"/>
          <p:nvPr/>
        </p:nvSpPr>
        <p:spPr>
          <a:xfrm>
            <a:off x="2855400" y="6160426"/>
            <a:ext cx="11706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cardholder</a:t>
            </a:r>
          </a:p>
        </p:txBody>
      </p:sp>
      <p:pic>
        <p:nvPicPr>
          <p:cNvPr id="4098" name="Picture 2" descr="TESSIN - CHANGE ZERO Sustainable Gift Set with Refillable Notebook, Pen &amp; Cardholder - Black">
            <a:extLst>
              <a:ext uri="{FF2B5EF4-FFF2-40B4-BE49-F238E27FC236}">
                <a16:creationId xmlns:a16="http://schemas.microsoft.com/office/drawing/2014/main" id="{BE87BB86-D1BA-2B7B-B7FA-AB8BA24DA4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05397" y="2126357"/>
            <a:ext cx="1684181" cy="175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2FCBDE6D-E72C-90CD-0760-E19F1E6FC4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6795495"/>
              </p:ext>
            </p:extLst>
          </p:nvPr>
        </p:nvGraphicFramePr>
        <p:xfrm>
          <a:off x="6748893" y="5565126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63568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TERNITY - Santhome Erasable Notebook &amp; Pen Set (Black)">
            <a:extLst>
              <a:ext uri="{FF2B5EF4-FFF2-40B4-BE49-F238E27FC236}">
                <a16:creationId xmlns:a16="http://schemas.microsoft.com/office/drawing/2014/main" id="{F2A198E1-CA86-C981-DC66-7703101A55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4747" y="1000"/>
            <a:ext cx="6110748" cy="685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37130" y="868821"/>
            <a:ext cx="51796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Eternity - The Reusable Notebook &amp; Pen Set</a:t>
            </a:r>
            <a:endParaRPr lang="en-GB" sz="2800" b="1" dirty="0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1C649B-317D-4E80-9B82-EA409371E52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7890" y="362654"/>
            <a:ext cx="1922843" cy="3897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BE2739-EC4F-7CA9-1EC2-237FDB999F8B}"/>
              </a:ext>
            </a:extLst>
          </p:cNvPr>
          <p:cNvSpPr txBox="1"/>
          <p:nvPr/>
        </p:nvSpPr>
        <p:spPr>
          <a:xfrm>
            <a:off x="6577890" y="3084854"/>
            <a:ext cx="538855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Explore eternal writing with the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Santhome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Eternity Notebook &amp; Pen Set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Perfect for students and professionals who want to be more organized by combining handwritten notes with digital technology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Santhome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Eternity includes a spiral notebook made from special erasable paper and a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Santhome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erasable pen for a smooth writing experience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Once all pages are used, use the Evernotes app to scan/organize important notes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Make a sustainable choice with reusable tree-free notebooks, and never throw another notebook away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Packed in an eco-friendly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kraft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paper gift box</a:t>
            </a:r>
            <a:endParaRPr lang="en-GB" sz="1400" dirty="0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 pitchFamily="34" charset="0"/>
            </a:endParaRPr>
          </a:p>
        </p:txBody>
      </p:sp>
      <p:pic>
        <p:nvPicPr>
          <p:cNvPr id="21506" name="Picture 2" descr="Santhome® Eternity - The Reusable Notebook &amp; Pen Set - Black">
            <a:extLst>
              <a:ext uri="{FF2B5EF4-FFF2-40B4-BE49-F238E27FC236}">
                <a16:creationId xmlns:a16="http://schemas.microsoft.com/office/drawing/2014/main" id="{8A3A45EC-E7A6-4F93-835B-8D06ABC49E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00667" y="1808273"/>
            <a:ext cx="1324548" cy="124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Santhome® Eternity - The Reusable Notebook &amp; Pen Set - Black">
            <a:extLst>
              <a:ext uri="{FF2B5EF4-FFF2-40B4-BE49-F238E27FC236}">
                <a16:creationId xmlns:a16="http://schemas.microsoft.com/office/drawing/2014/main" id="{CC3FA98F-CAEF-4E88-95BE-6C4C0D7A38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64233" y="5536868"/>
            <a:ext cx="2377130" cy="115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ETERNITY - Santhome Erasable Notebook &amp; Pen Set (Black)">
            <a:extLst>
              <a:ext uri="{FF2B5EF4-FFF2-40B4-BE49-F238E27FC236}">
                <a16:creationId xmlns:a16="http://schemas.microsoft.com/office/drawing/2014/main" id="{E77918B7-F997-4CAD-BB28-845B30A801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52107" y="1795093"/>
            <a:ext cx="909197" cy="124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ETERNITY - Santhome Erasable Notebook &amp; Pen Set (White)">
            <a:extLst>
              <a:ext uri="{FF2B5EF4-FFF2-40B4-BE49-F238E27FC236}">
                <a16:creationId xmlns:a16="http://schemas.microsoft.com/office/drawing/2014/main" id="{79A476B7-24E3-4D15-9244-66FCFEAB14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02128" y="1839338"/>
            <a:ext cx="945262" cy="120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 descr="ETERNITY - Santhome Erasable Notebook &amp; Pen Set (Black)">
            <a:extLst>
              <a:ext uri="{FF2B5EF4-FFF2-40B4-BE49-F238E27FC236}">
                <a16:creationId xmlns:a16="http://schemas.microsoft.com/office/drawing/2014/main" id="{615C4407-EE06-4321-BD52-6A967418F3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326439" y="1724654"/>
            <a:ext cx="203505" cy="134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8" name="Picture 14" descr="ETERNITY - Santhome Erasable Notebook &amp; Pen Set (White)">
            <a:extLst>
              <a:ext uri="{FF2B5EF4-FFF2-40B4-BE49-F238E27FC236}">
                <a16:creationId xmlns:a16="http://schemas.microsoft.com/office/drawing/2014/main" id="{A28D7419-2342-4A71-A999-8698BA78FA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54978" y="1724654"/>
            <a:ext cx="203505" cy="134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E229B7E5-8663-4F7D-3C1D-BCFB5F500DA1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311" y="310168"/>
            <a:ext cx="1161633" cy="11616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A3D441-BA48-703D-6CAD-63C0FDD94833}"/>
              </a:ext>
            </a:extLst>
          </p:cNvPr>
          <p:cNvSpPr txBox="1"/>
          <p:nvPr/>
        </p:nvSpPr>
        <p:spPr>
          <a:xfrm>
            <a:off x="260683" y="1497740"/>
            <a:ext cx="1259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Tw Cen MT" panose="020B0602020104020603" pitchFamily="34" charset="0"/>
              </a:rPr>
              <a:t>WATCH THE </a:t>
            </a:r>
          </a:p>
          <a:p>
            <a:pPr algn="ctr"/>
            <a:r>
              <a:rPr lang="en-GB" sz="1200" dirty="0">
                <a:solidFill>
                  <a:schemeClr val="bg1"/>
                </a:solidFill>
                <a:latin typeface="Tw Cen MT" panose="020B0602020104020603" pitchFamily="34" charset="0"/>
              </a:rPr>
              <a:t>PRODUCT VIDEO</a:t>
            </a: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71D55FE1-5AF3-030C-6FD6-2695DCD3B7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5732136"/>
              </p:ext>
            </p:extLst>
          </p:nvPr>
        </p:nvGraphicFramePr>
        <p:xfrm>
          <a:off x="6748893" y="5595106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73382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06359" y="1122862"/>
            <a:ext cx="51796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Onex - Recycled 10000mAh 15W </a:t>
            </a:r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MagSafe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Wireless A5 Organizer 32GB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1C649B-317D-4E80-9B82-EA409371E52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7890" y="362654"/>
            <a:ext cx="1922843" cy="3897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BE2739-EC4F-7CA9-1EC2-237FDB999F8B}"/>
              </a:ext>
            </a:extLst>
          </p:cNvPr>
          <p:cNvSpPr txBox="1"/>
          <p:nvPr/>
        </p:nvSpPr>
        <p:spPr>
          <a:xfrm>
            <a:off x="6577890" y="4177501"/>
            <a:ext cx="49724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Smart Mag A5 10,000mAh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Powerbank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Organizer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15W Mag Charging with Flat/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Standing modes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Light Up Logo engraving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32GB USB flash drive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Made from GRS-certified recycled PU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CHANGE ZERO - A carbon-neutral product</a:t>
            </a:r>
            <a:endParaRPr lang="en-GB" sz="1400" dirty="0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A25367E-1C5A-4C98-B113-5FE1AB302BF1}"/>
              </a:ext>
            </a:extLst>
          </p:cNvPr>
          <p:cNvGrpSpPr/>
          <p:nvPr/>
        </p:nvGrpSpPr>
        <p:grpSpPr>
          <a:xfrm>
            <a:off x="8978169" y="182445"/>
            <a:ext cx="2908953" cy="889739"/>
            <a:chOff x="2493627" y="354257"/>
            <a:chExt cx="3364681" cy="1029129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AE148745-99F3-4878-926B-4F9C22C377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493627" y="655513"/>
              <a:ext cx="2191254" cy="426616"/>
            </a:xfrm>
            <a:prstGeom prst="rect">
              <a:avLst/>
            </a:prstGeom>
          </p:spPr>
        </p:pic>
        <p:pic>
          <p:nvPicPr>
            <p:cNvPr id="18" name="Picture 2" descr="CHANGE ZERO Sustainable Gift Set with Refillable Notebook, Pen &amp; USB Keychain - Navy">
              <a:extLst>
                <a:ext uri="{FF2B5EF4-FFF2-40B4-BE49-F238E27FC236}">
                  <a16:creationId xmlns:a16="http://schemas.microsoft.com/office/drawing/2014/main" id="{7F16458B-8606-4677-8E33-0E8A41BBB66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855885" y="354257"/>
              <a:ext cx="1002423" cy="10291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ONEX - CHANGE ZERO Recycled 10000mAh 15W MagSafe Wireless A5 Organizer 32GB - Black ">
            <a:extLst>
              <a:ext uri="{FF2B5EF4-FFF2-40B4-BE49-F238E27FC236}">
                <a16:creationId xmlns:a16="http://schemas.microsoft.com/office/drawing/2014/main" id="{D162773F-F6E2-448B-B629-29865732EA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81742" y="2597391"/>
            <a:ext cx="1146261" cy="146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NEX - CHANGE ZERO Recycled 10000mAh 15W MagSafe Wireless A5 Organizer 32GB - Grey ">
            <a:extLst>
              <a:ext uri="{FF2B5EF4-FFF2-40B4-BE49-F238E27FC236}">
                <a16:creationId xmlns:a16="http://schemas.microsoft.com/office/drawing/2014/main" id="{6B5763A0-4CE3-4694-95D1-66273B4183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76092" y="2622426"/>
            <a:ext cx="1126696" cy="144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NEX - CHANGE ZERO Recycled 10000mAh 15W MagSafe Wireless A5 Organizer 32GB - Navy Blue ">
            <a:extLst>
              <a:ext uri="{FF2B5EF4-FFF2-40B4-BE49-F238E27FC236}">
                <a16:creationId xmlns:a16="http://schemas.microsoft.com/office/drawing/2014/main" id="{34F7B05E-3E5B-49FD-99E9-617A6693FB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23287" y="2597391"/>
            <a:ext cx="1154882" cy="146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ONEX - Santhome Recycled 10000mAh 15W MagSafe Wireless A5 Organizer 32GB - Grey">
            <a:extLst>
              <a:ext uri="{FF2B5EF4-FFF2-40B4-BE49-F238E27FC236}">
                <a16:creationId xmlns:a16="http://schemas.microsoft.com/office/drawing/2014/main" id="{EFA806A5-F861-4F89-A611-1A8D47F66A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6158764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2F30F051-5F41-4EC3-BD23-E6E5E4FDC5A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562305" y="5883209"/>
            <a:ext cx="1324817" cy="610309"/>
          </a:xfrm>
          <a:prstGeom prst="rect">
            <a:avLst/>
          </a:prstGeom>
        </p:spPr>
      </p:pic>
      <p:pic>
        <p:nvPicPr>
          <p:cNvPr id="5" name="Picture 4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6B314ED9-1081-F39A-31AD-C7B4123A557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0436" y="350180"/>
            <a:ext cx="1295504" cy="12955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E01C8F-6330-E122-DF28-DEBE5DB59323}"/>
              </a:ext>
            </a:extLst>
          </p:cNvPr>
          <p:cNvSpPr txBox="1"/>
          <p:nvPr/>
        </p:nvSpPr>
        <p:spPr>
          <a:xfrm>
            <a:off x="4540511" y="1661726"/>
            <a:ext cx="1259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Tw Cen MT" panose="020B0602020104020603" pitchFamily="34" charset="0"/>
              </a:rPr>
              <a:t>WATCH THE </a:t>
            </a:r>
          </a:p>
          <a:p>
            <a:pPr algn="ctr"/>
            <a:r>
              <a:rPr lang="en-GB" sz="1200" dirty="0">
                <a:latin typeface="Tw Cen MT" panose="020B0602020104020603" pitchFamily="34" charset="0"/>
              </a:rPr>
              <a:t>PRODUCT VIDEO</a:t>
            </a: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48F00E4A-DD21-FBC9-9228-1676147D74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2824826"/>
              </p:ext>
            </p:extLst>
          </p:nvPr>
        </p:nvGraphicFramePr>
        <p:xfrm>
          <a:off x="6748893" y="5670056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66987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423820" y="4053177"/>
            <a:ext cx="51554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Magnetically attaches to iPhone 12 / 13 / 14 / 15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Comes with a magnetic ring to make it compatible to other phone models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Holds up to 2 cards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Elegant PU Leather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423820" y="558116"/>
            <a:ext cx="5743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Abaza - Mag Card Holder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098" name="Picture 2" descr="ABAZA - Mag Card Holder - Black">
            <a:extLst>
              <a:ext uri="{FF2B5EF4-FFF2-40B4-BE49-F238E27FC236}">
                <a16:creationId xmlns:a16="http://schemas.microsoft.com/office/drawing/2014/main" id="{D899175C-D815-06D6-D408-87670FFD4E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24227" y="1450021"/>
            <a:ext cx="1042959" cy="2096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ABAZA - Mag Card Holder - Black">
            <a:extLst>
              <a:ext uri="{FF2B5EF4-FFF2-40B4-BE49-F238E27FC236}">
                <a16:creationId xmlns:a16="http://schemas.microsoft.com/office/drawing/2014/main" id="{EEF1F60E-C86B-AEFD-9C41-3C7038092F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3" t="15586" r="22168" b="6088"/>
          <a:stretch/>
        </p:blipFill>
        <p:spPr bwMode="auto">
          <a:xfrm>
            <a:off x="1634548" y="1469035"/>
            <a:ext cx="3146695" cy="443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ABAZA - Mag Card Holder - Black">
            <a:extLst>
              <a:ext uri="{FF2B5EF4-FFF2-40B4-BE49-F238E27FC236}">
                <a16:creationId xmlns:a16="http://schemas.microsoft.com/office/drawing/2014/main" id="{354D200F-A95A-785E-8F47-C826851C94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3" t="21421" r="27632" b="16284"/>
          <a:stretch/>
        </p:blipFill>
        <p:spPr bwMode="auto">
          <a:xfrm>
            <a:off x="8102705" y="1450021"/>
            <a:ext cx="1580941" cy="224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D62A5CED-5D0B-4709-5280-BAD7AB0A39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3666997"/>
              </p:ext>
            </p:extLst>
          </p:nvPr>
        </p:nvGraphicFramePr>
        <p:xfrm>
          <a:off x="6748893" y="5400236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57391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7697449" y="1018644"/>
            <a:ext cx="41897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Arles – Recycled Wireless Powerbank - 10,000mAh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CF25BBF-9838-AD4C-5571-516E7D3A7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06946" y="313752"/>
            <a:ext cx="1823475" cy="435698"/>
          </a:xfrm>
          <a:prstGeom prst="rect">
            <a:avLst/>
          </a:prstGeom>
        </p:spPr>
      </p:pic>
      <p:pic>
        <p:nvPicPr>
          <p:cNvPr id="12" name="Picture 11" descr="A picture containing text, cosmetic&#10;&#10;Description automatically generated">
            <a:extLst>
              <a:ext uri="{FF2B5EF4-FFF2-40B4-BE49-F238E27FC236}">
                <a16:creationId xmlns:a16="http://schemas.microsoft.com/office/drawing/2014/main" id="{C0CF6942-9654-39E8-F801-CC5D4BE6507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128" y="0"/>
            <a:ext cx="7427626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F582363-D496-321A-F05D-3878ED2F9C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11252" y="330964"/>
            <a:ext cx="1482313" cy="723079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3CA8063-2B6C-5EEF-C31D-F2D34A444F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4128" y="-105120"/>
            <a:ext cx="1831222" cy="17091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E2FC2F-D05C-373E-65F9-EC2F8DCE5FBA}"/>
              </a:ext>
            </a:extLst>
          </p:cNvPr>
          <p:cNvSpPr txBox="1"/>
          <p:nvPr/>
        </p:nvSpPr>
        <p:spPr>
          <a:xfrm>
            <a:off x="7606946" y="4182983"/>
            <a:ext cx="44601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10,000mAh 5W Wireless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powerbank</a:t>
            </a:r>
            <a:endParaRPr lang="en-GB" sz="1400" dirty="0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Made from Certified Recycled Plastic &amp; FSC Bamboo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3% of sales proceeds of each product committed to Water.org</a:t>
            </a:r>
          </a:p>
        </p:txBody>
      </p:sp>
      <p:pic>
        <p:nvPicPr>
          <p:cNvPr id="5" name="Picture 2" descr="ARLES - CHANGE Collection RCS Recycled 10000mAh Wireless Powerbank">
            <a:extLst>
              <a:ext uri="{FF2B5EF4-FFF2-40B4-BE49-F238E27FC236}">
                <a16:creationId xmlns:a16="http://schemas.microsoft.com/office/drawing/2014/main" id="{3CE0528D-565E-E1C5-5A31-A7A6996BFC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28511" y="2013974"/>
            <a:ext cx="917590" cy="194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ARLES - CHANGE Collection RCS Recycled 10000mAh Wireless Powerbank">
            <a:extLst>
              <a:ext uri="{FF2B5EF4-FFF2-40B4-BE49-F238E27FC236}">
                <a16:creationId xmlns:a16="http://schemas.microsoft.com/office/drawing/2014/main" id="{CEEF0607-55F3-2201-E36D-88D21B309E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257183" y="2054610"/>
            <a:ext cx="876629" cy="183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1169454F-FB90-EA56-3D82-B55701E998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3345332"/>
              </p:ext>
            </p:extLst>
          </p:nvPr>
        </p:nvGraphicFramePr>
        <p:xfrm>
          <a:off x="7708262" y="5400236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94670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67101" y="949297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K</a:t>
            </a:r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epno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– Super Fast Charging </a:t>
            </a:r>
            <a:r>
              <a:rPr lang="pl-PL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PD 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10000mAh </a:t>
            </a:r>
            <a:r>
              <a:rPr lang="pl-PL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Powerbank</a:t>
            </a:r>
            <a:endParaRPr lang="en-GB" sz="2800" b="1" dirty="0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567101" y="3786096"/>
            <a:ext cx="442817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Charge up to 50% under 30 minutes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About 2-2.5x fast charging compared to standard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powerbanks</a:t>
            </a:r>
            <a:endParaRPr lang="en-GB" sz="1400" dirty="0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PD is the latest standard in USB-C super fast charging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Super Fast Charging 18W 10,000mAh PD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powerbank</a:t>
            </a:r>
            <a:endParaRPr lang="en-GB" sz="1400" dirty="0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 pitchFamily="34" charset="0"/>
            </a:endParaRPr>
          </a:p>
        </p:txBody>
      </p:sp>
      <p:pic>
        <p:nvPicPr>
          <p:cNvPr id="9222" name="Picture 6" descr="KEPNO - @memorii 10000mAh Aluminium 18W PD Powerbank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52122" y="1996652"/>
            <a:ext cx="2970869" cy="183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KEPNO - @memorii 10000mAh Aluminium 18W PD Powerbank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70955" y="5312743"/>
            <a:ext cx="2286673" cy="86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table, wooden, wood&#10;&#10;Description automatically generated">
            <a:extLst>
              <a:ext uri="{FF2B5EF4-FFF2-40B4-BE49-F238E27FC236}">
                <a16:creationId xmlns:a16="http://schemas.microsoft.com/office/drawing/2014/main" id="{CB772C5E-CE9F-CD44-DA36-B09098027C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532A24E-DA49-416E-5A9F-F333A6E762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27798" y="313752"/>
            <a:ext cx="1823475" cy="43569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0506606-11F6-14B1-53BD-D3FFD1D832D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872" y="311241"/>
            <a:ext cx="1580502" cy="1580502"/>
          </a:xfrm>
          <a:prstGeom prst="rect">
            <a:avLst/>
          </a:prstGeom>
        </p:spPr>
      </p:pic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03CA4205-5555-63CA-22C2-81BECCDFBC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3666997"/>
              </p:ext>
            </p:extLst>
          </p:nvPr>
        </p:nvGraphicFramePr>
        <p:xfrm>
          <a:off x="6748893" y="5400236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02427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ALBECK - Recycled Leather 10000mAh PD Powerbank - Black/Black">
            <a:extLst>
              <a:ext uri="{FF2B5EF4-FFF2-40B4-BE49-F238E27FC236}">
                <a16:creationId xmlns:a16="http://schemas.microsoft.com/office/drawing/2014/main" id="{1A88D87F-4D9D-4ADE-9995-8C9D622DC8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15" y="0"/>
            <a:ext cx="60862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37130" y="892056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Albeck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- Recycled Leather 10000mAh PD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Powerbank</a:t>
            </a:r>
            <a:endParaRPr lang="en-GB" sz="2800" b="1" dirty="0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537130" y="3705480"/>
            <a:ext cx="372005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Uses RCS-certified recycled leather 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for an executive look and feel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10000mAh battery capacity with 10W wireless charging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Contains 18W PD output for a super quick charge!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18W PD can charge a full battery in 1 hour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A6C89D2-5D4D-F5C0-FA7B-6EDD830030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27798" y="313752"/>
            <a:ext cx="1823475" cy="435698"/>
          </a:xfrm>
          <a:prstGeom prst="rect">
            <a:avLst/>
          </a:prstGeom>
        </p:spPr>
      </p:pic>
      <p:pic>
        <p:nvPicPr>
          <p:cNvPr id="4098" name="Picture 2" descr="ALBECK - Recycled Leather 10000mAh PD Powerbank - Black">
            <a:extLst>
              <a:ext uri="{FF2B5EF4-FFF2-40B4-BE49-F238E27FC236}">
                <a16:creationId xmlns:a16="http://schemas.microsoft.com/office/drawing/2014/main" id="{67F2DB0C-4555-4DCA-B276-12E43E3FD6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253"/>
          <a:stretch/>
        </p:blipFill>
        <p:spPr bwMode="auto">
          <a:xfrm>
            <a:off x="6726858" y="2030829"/>
            <a:ext cx="2682947" cy="1322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ALBECK - Recycled Leather 10000mAh PD Powerbank - Black/Black">
            <a:extLst>
              <a:ext uri="{FF2B5EF4-FFF2-40B4-BE49-F238E27FC236}">
                <a16:creationId xmlns:a16="http://schemas.microsoft.com/office/drawing/2014/main" id="{5363E872-AF8A-43B7-9CF0-903DF33BE7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038746" y="3466720"/>
            <a:ext cx="1754293" cy="161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ALBECK - Recycled Leather 10000mAh PD Powerbank - White/Tan">
            <a:extLst>
              <a:ext uri="{FF2B5EF4-FFF2-40B4-BE49-F238E27FC236}">
                <a16:creationId xmlns:a16="http://schemas.microsoft.com/office/drawing/2014/main" id="{B716AF7B-01E3-4442-B8DA-BCA9FB3CCC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30420" y="2030829"/>
            <a:ext cx="2619518" cy="1240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D5589F3-4F71-95BB-9870-BAA37B8846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8333" y="5364275"/>
            <a:ext cx="2100192" cy="1038163"/>
          </a:xfrm>
          <a:prstGeom prst="rect">
            <a:avLst/>
          </a:prstGeom>
        </p:spPr>
      </p:pic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2C267BD8-D2DE-9E76-42D0-42BCEF1F97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5745759"/>
              </p:ext>
            </p:extLst>
          </p:nvPr>
        </p:nvGraphicFramePr>
        <p:xfrm>
          <a:off x="6748893" y="5520156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91489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/>
        </p:nvGraphicFramePr>
        <p:xfrm>
          <a:off x="6726858" y="5159838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51430" y="3944052"/>
            <a:ext cx="34212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Excellent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BRing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Space on Scratch-Proof Tempered Glass Surface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Wireless Output: 5W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Smooth Rubberised Surface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37130" y="978405"/>
            <a:ext cx="5505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Rennes 5W Wireless Charger</a:t>
            </a:r>
          </a:p>
        </p:txBody>
      </p:sp>
      <p:pic>
        <p:nvPicPr>
          <p:cNvPr id="11" name="Graphic 20">
            <a:extLst>
              <a:ext uri="{FF2B5EF4-FFF2-40B4-BE49-F238E27FC236}">
                <a16:creationId xmlns:a16="http://schemas.microsoft.com/office/drawing/2014/main" id="{783921CE-7643-454C-95F1-63E36E9BBD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51430" y="268779"/>
            <a:ext cx="1961362" cy="468644"/>
          </a:xfrm>
          <a:prstGeom prst="rect">
            <a:avLst/>
          </a:prstGeom>
        </p:spPr>
      </p:pic>
      <p:pic>
        <p:nvPicPr>
          <p:cNvPr id="13" name="Picture 12" descr="RENNES - @memorii 5W Wireless Charge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37130" y="1623981"/>
            <a:ext cx="2737237" cy="210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RENNES - @memorii 5W Wireless Charger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43372" y="1538297"/>
            <a:ext cx="1862138" cy="117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RENNES - @memorii 5W Wireless Charger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579172" y="2754083"/>
            <a:ext cx="1747634" cy="121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713F49-30E7-8B78-BA0F-6A6F99A5721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7" y="0"/>
            <a:ext cx="60937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854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37131" y="868821"/>
            <a:ext cx="50046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Capsule - 4500mAh Mini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Powerbank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with Inbuilt Cable and Phone Stand</a:t>
            </a:r>
            <a:endParaRPr lang="en-GB" sz="2800" b="1" dirty="0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BE2739-EC4F-7CA9-1EC2-237FDB999F8B}"/>
              </a:ext>
            </a:extLst>
          </p:cNvPr>
          <p:cNvSpPr txBox="1"/>
          <p:nvPr/>
        </p:nvSpPr>
        <p:spPr>
          <a:xfrm>
            <a:off x="6577890" y="3994797"/>
            <a:ext cx="53885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Mini capsule-sized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powerbank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With 4500mAh battery for emergency power on-the-go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Inbuilt Type-C and Lightning output pins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With phone stand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5990BF02-3639-499E-B56D-7BD07A608E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27798" y="313752"/>
            <a:ext cx="1823475" cy="435698"/>
          </a:xfrm>
          <a:prstGeom prst="rect">
            <a:avLst/>
          </a:prstGeom>
        </p:spPr>
      </p:pic>
      <p:pic>
        <p:nvPicPr>
          <p:cNvPr id="5122" name="Picture 2" descr="CAPSULE - @memorii® 4500mAh Mini Powerbank with Inbuilt Cable and Phone Stand">
            <a:extLst>
              <a:ext uri="{FF2B5EF4-FFF2-40B4-BE49-F238E27FC236}">
                <a16:creationId xmlns:a16="http://schemas.microsoft.com/office/drawing/2014/main" id="{B880A302-E684-4D57-BA21-1ACE2A8A60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39446" y="2356831"/>
            <a:ext cx="2149366" cy="157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APSULE - @memorii 4500mAh Dual Connector Pocket Powerbank with Phone Stand">
            <a:extLst>
              <a:ext uri="{FF2B5EF4-FFF2-40B4-BE49-F238E27FC236}">
                <a16:creationId xmlns:a16="http://schemas.microsoft.com/office/drawing/2014/main" id="{1CB4D175-00BD-4885-BF31-002A34488F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67259" y="2405266"/>
            <a:ext cx="1804333" cy="138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APSULE - @memorii 4500mAh Dual Connector Pocket Powerbank with Phone Stand">
            <a:extLst>
              <a:ext uri="{FF2B5EF4-FFF2-40B4-BE49-F238E27FC236}">
                <a16:creationId xmlns:a16="http://schemas.microsoft.com/office/drawing/2014/main" id="{5BF757D9-4878-4F8A-AEA8-A350BDDF30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3051" y="379806"/>
            <a:ext cx="5061819" cy="5830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C41F054F-FF2F-8E2F-B755-FD4E5EA1A5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9794304"/>
              </p:ext>
            </p:extLst>
          </p:nvPr>
        </p:nvGraphicFramePr>
        <p:xfrm>
          <a:off x="6748893" y="5055465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79913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7697449" y="1018644"/>
            <a:ext cx="43454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Adorf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Recycled Bluetooth (BT 5.3) Headphone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7606946" y="3960380"/>
            <a:ext cx="365784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Made from RCS-Certified Recycled Plastic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Recycled wireless headphones with BT5.3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3% of sales proceeds of each product committed to Water.org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6 hours Playtime, and 10m Wireless range</a:t>
            </a:r>
          </a:p>
        </p:txBody>
      </p:sp>
      <p:pic>
        <p:nvPicPr>
          <p:cNvPr id="3" name="Picture 2" descr="A picture containing black, close&#10;&#10;Description automatically generated">
            <a:extLst>
              <a:ext uri="{FF2B5EF4-FFF2-40B4-BE49-F238E27FC236}">
                <a16:creationId xmlns:a16="http://schemas.microsoft.com/office/drawing/2014/main" id="{B5A146CC-3B13-79AE-0333-52A4D40A2CF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4762" y="2064520"/>
            <a:ext cx="1024672" cy="184595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CF25BBF-9838-AD4C-5571-516E7D3A71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06946" y="313752"/>
            <a:ext cx="1823475" cy="435698"/>
          </a:xfrm>
          <a:prstGeom prst="rect">
            <a:avLst/>
          </a:prstGeom>
        </p:spPr>
      </p:pic>
      <p:pic>
        <p:nvPicPr>
          <p:cNvPr id="12" name="Picture 11" descr="A picture containing text, cosmetic&#10;&#10;Description automatically generated">
            <a:extLst>
              <a:ext uri="{FF2B5EF4-FFF2-40B4-BE49-F238E27FC236}">
                <a16:creationId xmlns:a16="http://schemas.microsoft.com/office/drawing/2014/main" id="{C0CF6942-9654-39E8-F801-CC5D4BE650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128" y="0"/>
            <a:ext cx="7427626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F582363-D496-321A-F05D-3878ED2F9C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11252" y="330964"/>
            <a:ext cx="1482313" cy="723079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3CA8063-2B6C-5EEF-C31D-F2D34A444F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4128" y="-105120"/>
            <a:ext cx="1831222" cy="1709140"/>
          </a:xfrm>
          <a:prstGeom prst="rect">
            <a:avLst/>
          </a:prstGeom>
        </p:spPr>
      </p:pic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82101515-8E33-E284-8D7A-197F030931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3733764"/>
              </p:ext>
            </p:extLst>
          </p:nvPr>
        </p:nvGraphicFramePr>
        <p:xfrm>
          <a:off x="7768220" y="5400236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69314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BA28E5-50BF-1001-A33E-A75EEC029E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B291AFBD-FB65-738E-3911-EBC5647BA538}"/>
              </a:ext>
            </a:extLst>
          </p:cNvPr>
          <p:cNvSpPr txBox="1"/>
          <p:nvPr/>
        </p:nvSpPr>
        <p:spPr>
          <a:xfrm>
            <a:off x="6483245" y="857310"/>
            <a:ext cx="43454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Santhome Card - Digital Business NFC Card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300575F-B28F-E089-0564-8C00212485BE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71A1F6-4701-131F-296C-2C3E2AA6C5E2}"/>
              </a:ext>
            </a:extLst>
          </p:cNvPr>
          <p:cNvSpPr txBox="1"/>
          <p:nvPr/>
        </p:nvSpPr>
        <p:spPr>
          <a:xfrm>
            <a:off x="6483244" y="2797530"/>
            <a:ext cx="570875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The fastest, most innovative to share your business information!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owered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by Santhome, this NFC card is a modern alternative to traditional paper business cards.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Instantly share all your essential business contact information, social links, photos, company information, meetings calendar and more with 1 tap or scan the QR code.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It is very cost-effective, environment-friendly, and works completely app-free - no download required so start using Santhome Card immediately!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The entire front side is fully customizable and has infinite uses! It is a great tool for lead generation and digital asset integration.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Credit card size to fit any wallet.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Compatible with iPhone and Android without app installation! GDPR compliant.</a:t>
            </a:r>
          </a:p>
        </p:txBody>
      </p:sp>
      <p:pic>
        <p:nvPicPr>
          <p:cNvPr id="4098" name="Picture 2" descr="Santhome Card - Digital Business NFC Card - Black">
            <a:extLst>
              <a:ext uri="{FF2B5EF4-FFF2-40B4-BE49-F238E27FC236}">
                <a16:creationId xmlns:a16="http://schemas.microsoft.com/office/drawing/2014/main" id="{01B7E80A-6EE2-8F48-5052-A95F812F3F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1" b="16503"/>
          <a:stretch/>
        </p:blipFill>
        <p:spPr bwMode="auto">
          <a:xfrm>
            <a:off x="494634" y="319969"/>
            <a:ext cx="4024795" cy="310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anthome Card - Digital Business NFC Card - Black">
            <a:extLst>
              <a:ext uri="{FF2B5EF4-FFF2-40B4-BE49-F238E27FC236}">
                <a16:creationId xmlns:a16="http://schemas.microsoft.com/office/drawing/2014/main" id="{1499C9AA-D012-A227-42A2-9769EAB387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4" t="11585" r="6867" b="11257"/>
          <a:stretch/>
        </p:blipFill>
        <p:spPr bwMode="auto">
          <a:xfrm>
            <a:off x="6666446" y="1811417"/>
            <a:ext cx="1048707" cy="95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Santhome Card - Digital Business NFC Card - White">
            <a:extLst>
              <a:ext uri="{FF2B5EF4-FFF2-40B4-BE49-F238E27FC236}">
                <a16:creationId xmlns:a16="http://schemas.microsoft.com/office/drawing/2014/main" id="{46FDBEFC-63A1-C854-651F-E7A66A1B80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4" t="7193" r="2340" b="17697"/>
          <a:stretch/>
        </p:blipFill>
        <p:spPr bwMode="auto">
          <a:xfrm>
            <a:off x="1924489" y="3429000"/>
            <a:ext cx="3762141" cy="3020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B6DD513-A0AE-5934-E456-8D315F0DC81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7890" y="362654"/>
            <a:ext cx="1922843" cy="389730"/>
          </a:xfrm>
          <a:prstGeom prst="rect">
            <a:avLst/>
          </a:prstGeom>
        </p:spPr>
      </p:pic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16143A67-784B-041D-764A-D2BF807EAF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1503098"/>
              </p:ext>
            </p:extLst>
          </p:nvPr>
        </p:nvGraphicFramePr>
        <p:xfrm>
          <a:off x="6748893" y="5745007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78824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0" name="Picture 10" descr="SANTHOME Tag">
            <a:extLst>
              <a:ext uri="{FF2B5EF4-FFF2-40B4-BE49-F238E27FC236}">
                <a16:creationId xmlns:a16="http://schemas.microsoft.com/office/drawing/2014/main" id="{2B03FB77-3D62-493F-9D90-410BF3BDC0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50292" y="2201722"/>
            <a:ext cx="1524610" cy="148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37131" y="868821"/>
            <a:ext cx="50046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TAG - Smart Worldwide Item Tracker (Apple MFI-certified)</a:t>
            </a:r>
            <a:endParaRPr lang="en-GB" sz="2800" b="1" dirty="0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BE2739-EC4F-7CA9-1EC2-237FDB999F8B}"/>
              </a:ext>
            </a:extLst>
          </p:cNvPr>
          <p:cNvSpPr txBox="1"/>
          <p:nvPr/>
        </p:nvSpPr>
        <p:spPr>
          <a:xfrm>
            <a:off x="6577890" y="4050365"/>
            <a:ext cx="538855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Worldwide Tracking using iOS Find My app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Santhome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Tag is approved and registered by Apple's MFI-license program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1-2 years battery life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Replaceable CR2032 3V pencil battery</a:t>
            </a:r>
            <a:endParaRPr lang="en-GB" sz="1400" dirty="0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2AC3D0F-5277-4EE7-AE0D-849A9E6F7FB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7890" y="362654"/>
            <a:ext cx="1922843" cy="389730"/>
          </a:xfrm>
          <a:prstGeom prst="rect">
            <a:avLst/>
          </a:prstGeom>
        </p:spPr>
      </p:pic>
      <p:pic>
        <p:nvPicPr>
          <p:cNvPr id="20482" name="Picture 2" descr="Santhome® TAG - Smart Worldwide Item Tracker (Apple MFI-certified)">
            <a:extLst>
              <a:ext uri="{FF2B5EF4-FFF2-40B4-BE49-F238E27FC236}">
                <a16:creationId xmlns:a16="http://schemas.microsoft.com/office/drawing/2014/main" id="{68F4E80F-6036-4298-BD1F-D5CEE3349C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5946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SANTHOME Tag">
            <a:extLst>
              <a:ext uri="{FF2B5EF4-FFF2-40B4-BE49-F238E27FC236}">
                <a16:creationId xmlns:a16="http://schemas.microsoft.com/office/drawing/2014/main" id="{AE37D301-4592-47D2-AACB-09663F492B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67259" y="2186746"/>
            <a:ext cx="471224" cy="158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SANTHOME Tag">
            <a:extLst>
              <a:ext uri="{FF2B5EF4-FFF2-40B4-BE49-F238E27FC236}">
                <a16:creationId xmlns:a16="http://schemas.microsoft.com/office/drawing/2014/main" id="{CF579DEF-BD8C-473D-9BC1-B7F7112B2C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87558" y="2186746"/>
            <a:ext cx="1524610" cy="152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SANTHOME Tag">
            <a:extLst>
              <a:ext uri="{FF2B5EF4-FFF2-40B4-BE49-F238E27FC236}">
                <a16:creationId xmlns:a16="http://schemas.microsoft.com/office/drawing/2014/main" id="{2EEA598E-75D7-401D-AB4A-5DD8560A91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61243" y="2807635"/>
            <a:ext cx="1384014" cy="397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27754BDE-02B2-A5AD-CA16-B1112791DF6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0284" y="330964"/>
            <a:ext cx="952716" cy="9527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78CB35-5DC5-6BD9-02CC-4A776F0B9063}"/>
              </a:ext>
            </a:extLst>
          </p:cNvPr>
          <p:cNvSpPr txBox="1"/>
          <p:nvPr/>
        </p:nvSpPr>
        <p:spPr>
          <a:xfrm>
            <a:off x="3245675" y="1352287"/>
            <a:ext cx="1341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Tw Cen MT" panose="020B0602020104020603" pitchFamily="34" charset="0"/>
              </a:rPr>
              <a:t>WATCH THE </a:t>
            </a:r>
          </a:p>
          <a:p>
            <a:pPr algn="ctr"/>
            <a:r>
              <a:rPr lang="en-GB" sz="1200" dirty="0">
                <a:latin typeface="Tw Cen MT" panose="020B0602020104020603" pitchFamily="34" charset="0"/>
              </a:rPr>
              <a:t>PRODUCT VIDEO</a:t>
            </a:r>
          </a:p>
        </p:txBody>
      </p:sp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83BFC691-BDFA-626B-B05F-E448F10224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3666997"/>
              </p:ext>
            </p:extLst>
          </p:nvPr>
        </p:nvGraphicFramePr>
        <p:xfrm>
          <a:off x="6748893" y="5400236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48557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7697449" y="1018644"/>
            <a:ext cx="43454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Asperg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- Recycled Wireless Bluetooth Speaker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CF25BBF-9838-AD4C-5571-516E7D3A7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06946" y="313752"/>
            <a:ext cx="1823475" cy="435698"/>
          </a:xfrm>
          <a:prstGeom prst="rect">
            <a:avLst/>
          </a:prstGeom>
        </p:spPr>
      </p:pic>
      <p:pic>
        <p:nvPicPr>
          <p:cNvPr id="12" name="Picture 11" descr="A picture containing text, cosmetic&#10;&#10;Description automatically generated">
            <a:extLst>
              <a:ext uri="{FF2B5EF4-FFF2-40B4-BE49-F238E27FC236}">
                <a16:creationId xmlns:a16="http://schemas.microsoft.com/office/drawing/2014/main" id="{C0CF6942-9654-39E8-F801-CC5D4BE6507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128" y="0"/>
            <a:ext cx="7427626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F582363-D496-321A-F05D-3878ED2F9C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11252" y="330964"/>
            <a:ext cx="1482313" cy="723079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3CA8063-2B6C-5EEF-C31D-F2D34A444F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4128" y="-105120"/>
            <a:ext cx="1831222" cy="1709140"/>
          </a:xfrm>
          <a:prstGeom prst="rect">
            <a:avLst/>
          </a:prstGeom>
        </p:spPr>
      </p:pic>
      <p:pic>
        <p:nvPicPr>
          <p:cNvPr id="2" name="Picture 2" descr="ASPERG - CHANGE Collection RCS Recycled Bluetooth Speaker">
            <a:extLst>
              <a:ext uri="{FF2B5EF4-FFF2-40B4-BE49-F238E27FC236}">
                <a16:creationId xmlns:a16="http://schemas.microsoft.com/office/drawing/2014/main" id="{943D385D-649A-3479-A954-847D097D9E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00611" y="2124103"/>
            <a:ext cx="1732972" cy="2568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172262-E90A-DFA1-1F57-6CF509177095}"/>
              </a:ext>
            </a:extLst>
          </p:cNvPr>
          <p:cNvSpPr txBox="1"/>
          <p:nvPr/>
        </p:nvSpPr>
        <p:spPr>
          <a:xfrm>
            <a:off x="9600637" y="2495783"/>
            <a:ext cx="253215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Made from Certified Recycled Plastic &amp; FSC Bamboo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Recycled wireless speaker with BT5.1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6 hours playtime, and 10m wireless range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3% of sales proceeds of each product committed to Water.org</a:t>
            </a: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CCB8343C-14C9-9B9F-EFF5-C8B29EC25B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0671045"/>
              </p:ext>
            </p:extLst>
          </p:nvPr>
        </p:nvGraphicFramePr>
        <p:xfrm>
          <a:off x="7798202" y="5400236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101402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SEVAN - Giftology Retro Bluetooth Speaker">
            <a:extLst>
              <a:ext uri="{FF2B5EF4-FFF2-40B4-BE49-F238E27FC236}">
                <a16:creationId xmlns:a16="http://schemas.microsoft.com/office/drawing/2014/main" id="{EA4FFE19-CD55-7CAE-F642-3DF8FFF2A0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423820" y="4057318"/>
            <a:ext cx="51554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Powerful 20W stereo sound (2 loud speakers inside+ bass)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Multiple pairing options via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bluetooth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, AUX in, TF card and USB host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With FM Radio receiver function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Classic retro design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64600" y="1003252"/>
            <a:ext cx="57435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Sevan - Retro Wood 10W Bluetooth Speaker with FM</a:t>
            </a:r>
          </a:p>
        </p:txBody>
      </p:sp>
      <p:pic>
        <p:nvPicPr>
          <p:cNvPr id="2050" name="Picture 2" descr="SEVAN - Giftology Retro Wood 10W Bluetooth Speaker with FM">
            <a:extLst>
              <a:ext uri="{FF2B5EF4-FFF2-40B4-BE49-F238E27FC236}">
                <a16:creationId xmlns:a16="http://schemas.microsoft.com/office/drawing/2014/main" id="{DD9F5272-DB4F-789B-52DB-4FC887C538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48459" y="2237979"/>
            <a:ext cx="2490244" cy="1602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phic 27">
            <a:extLst>
              <a:ext uri="{FF2B5EF4-FFF2-40B4-BE49-F238E27FC236}">
                <a16:creationId xmlns:a16="http://schemas.microsoft.com/office/drawing/2014/main" id="{155D849C-4E38-F98B-1B5D-AA2FC4F690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90856" y="428703"/>
            <a:ext cx="1746832" cy="479219"/>
          </a:xfrm>
          <a:prstGeom prst="rect">
            <a:avLst/>
          </a:prstGeom>
        </p:spPr>
      </p:pic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37FF6654-9A17-7AF6-21FF-DCFB4A1139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3666997"/>
              </p:ext>
            </p:extLst>
          </p:nvPr>
        </p:nvGraphicFramePr>
        <p:xfrm>
          <a:off x="6748893" y="5400236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29329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423820" y="3650918"/>
            <a:ext cx="51554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Mini-Turntable styled 3W Bluetooth Speaker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Lift the tonearm to start/stop music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Features a 10m pairing distance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and 3 hours of playback time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A really unique gift that mimics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a retro vinyl player / turntable.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64600" y="1003252"/>
            <a:ext cx="57435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Spassk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- Phonograph Bluetooth Speaker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47AC5A4-4171-3340-46AD-F8354349C1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27798" y="503704"/>
            <a:ext cx="1823475" cy="435698"/>
          </a:xfrm>
          <a:prstGeom prst="rect">
            <a:avLst/>
          </a:prstGeom>
        </p:spPr>
      </p:pic>
      <p:pic>
        <p:nvPicPr>
          <p:cNvPr id="1026" name="Picture 2" descr="SPASSK - @memorii Phonograph Bluetooth Speaker - Black">
            <a:extLst>
              <a:ext uri="{FF2B5EF4-FFF2-40B4-BE49-F238E27FC236}">
                <a16:creationId xmlns:a16="http://schemas.microsoft.com/office/drawing/2014/main" id="{5914A981-E131-A35F-4A26-B168D80108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32531" y="2245593"/>
            <a:ext cx="1745882" cy="123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PASSK - @memorii Phonograph Bluetooth Speaker - Black">
            <a:extLst>
              <a:ext uri="{FF2B5EF4-FFF2-40B4-BE49-F238E27FC236}">
                <a16:creationId xmlns:a16="http://schemas.microsoft.com/office/drawing/2014/main" id="{7D202C8B-91F2-82C1-2900-664B92F8ED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4702" y="712623"/>
            <a:ext cx="4905781" cy="534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PASSK - @memorii Phonograph Bluetooth Speaker - Black">
            <a:extLst>
              <a:ext uri="{FF2B5EF4-FFF2-40B4-BE49-F238E27FC236}">
                <a16:creationId xmlns:a16="http://schemas.microsoft.com/office/drawing/2014/main" id="{24C8BFB5-0E82-C585-D2C5-68F2143DEA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51273" y="1852776"/>
            <a:ext cx="1514006" cy="153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9F7B7017-D318-EFD3-8B1B-E2BA65B806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3666997"/>
              </p:ext>
            </p:extLst>
          </p:nvPr>
        </p:nvGraphicFramePr>
        <p:xfrm>
          <a:off x="6748893" y="5400236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271385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423820" y="3898407"/>
            <a:ext cx="51554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Multi-functional 4-in-1 BT 5.1 wireless speaker, 15W wireless charger, lamp and phone stand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Made of 58.96% RCS-certified recycled plastic and recycled leather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Warm and RGB LED lighting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A must-have for the office desk or at home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64600" y="1003252"/>
            <a:ext cx="51554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Tasova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- Recycled 15W Wireless Charger Bluetooth Speaker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86310F7-3DF8-ECCE-D1EC-6361643278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27798" y="313752"/>
            <a:ext cx="1823475" cy="435698"/>
          </a:xfrm>
          <a:prstGeom prst="rect">
            <a:avLst/>
          </a:prstGeom>
        </p:spPr>
      </p:pic>
      <p:pic>
        <p:nvPicPr>
          <p:cNvPr id="5122" name="Picture 2" descr="TASOVA - @memorii Recycled Leather 15W Wireless Charger Bluetooth Speaker - Black/Black">
            <a:extLst>
              <a:ext uri="{FF2B5EF4-FFF2-40B4-BE49-F238E27FC236}">
                <a16:creationId xmlns:a16="http://schemas.microsoft.com/office/drawing/2014/main" id="{F7FEA8CD-AA68-AFDF-BC80-4A01218311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TASOVA - @memorii Recycled 15W Wireless Charger Bluetooth Speaker - Black">
            <a:extLst>
              <a:ext uri="{FF2B5EF4-FFF2-40B4-BE49-F238E27FC236}">
                <a16:creationId xmlns:a16="http://schemas.microsoft.com/office/drawing/2014/main" id="{0F51F4DC-F28C-752A-A392-C3CF232FB5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64600" y="1972817"/>
            <a:ext cx="1391260" cy="158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TASOVA - @memorii Recycled 15W Wireless Charger Bluetooth Speaker - White/Tan">
            <a:extLst>
              <a:ext uri="{FF2B5EF4-FFF2-40B4-BE49-F238E27FC236}">
                <a16:creationId xmlns:a16="http://schemas.microsoft.com/office/drawing/2014/main" id="{E68FE87E-24D3-4BE4-8D5E-1E0F917C0F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40944" y="1972817"/>
            <a:ext cx="1391260" cy="158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TASOVA - @memorii Recycled Leather 15W Wireless Charger Bluetooth Speaker - White/Tan">
            <a:extLst>
              <a:ext uri="{FF2B5EF4-FFF2-40B4-BE49-F238E27FC236}">
                <a16:creationId xmlns:a16="http://schemas.microsoft.com/office/drawing/2014/main" id="{67B2ADE8-0D87-09EF-6C71-1F16A8D493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17288" y="2038704"/>
            <a:ext cx="1575507" cy="139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7B3000-B204-6F31-3200-809E32AACA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8333" y="5364275"/>
            <a:ext cx="2100192" cy="1038163"/>
          </a:xfrm>
          <a:prstGeom prst="rect">
            <a:avLst/>
          </a:prstGeom>
        </p:spPr>
      </p:pic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60E6205E-5D8E-F195-C552-1069B69BD8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3666997"/>
              </p:ext>
            </p:extLst>
          </p:nvPr>
        </p:nvGraphicFramePr>
        <p:xfrm>
          <a:off x="6748893" y="5400236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09467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37131" y="868821"/>
            <a:ext cx="50046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Rovik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- 3-in-1 Bluetooth Speaker with Sleep Machine and 15W Wireless Charger - Black</a:t>
            </a:r>
            <a:endParaRPr lang="en-GB" sz="2800" b="1" dirty="0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BE2739-EC4F-7CA9-1EC2-237FDB999F8B}"/>
              </a:ext>
            </a:extLst>
          </p:cNvPr>
          <p:cNvSpPr txBox="1"/>
          <p:nvPr/>
        </p:nvSpPr>
        <p:spPr>
          <a:xfrm>
            <a:off x="6577890" y="4175645"/>
            <a:ext cx="53885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3W Bluetooth Speaker-3-6HR playtime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Plug into power for 15W wireless charging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Improve sleep using the 6 saved soothing sounds</a:t>
            </a:r>
            <a:endParaRPr lang="en-GB" sz="1400" dirty="0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E28A206-7DBF-48AB-BC09-645BD0F5B60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8221" y="323120"/>
            <a:ext cx="1728164" cy="559775"/>
          </a:xfrm>
          <a:prstGeom prst="rect">
            <a:avLst/>
          </a:prstGeom>
        </p:spPr>
      </p:pic>
      <p:pic>
        <p:nvPicPr>
          <p:cNvPr id="11266" name="Picture 2" descr="ROVIK - Giftology 3-in-1 Bluetooth Speaker with Sleep Machine and 15W Wireless Charger - Black">
            <a:extLst>
              <a:ext uri="{FF2B5EF4-FFF2-40B4-BE49-F238E27FC236}">
                <a16:creationId xmlns:a16="http://schemas.microsoft.com/office/drawing/2014/main" id="{75B3122C-A992-421B-AC51-548D7A172B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82845" y="323120"/>
            <a:ext cx="2531425" cy="828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ROVIK - Giftology 3-in-1 Bluetooth Speaker with Sleep Machine and 15W Wireless Charger - Black">
            <a:extLst>
              <a:ext uri="{FF2B5EF4-FFF2-40B4-BE49-F238E27FC236}">
                <a16:creationId xmlns:a16="http://schemas.microsoft.com/office/drawing/2014/main" id="{04551162-7EE8-4E81-9A75-82C6B61DCC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74837" y="2507828"/>
            <a:ext cx="1874931" cy="146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ROVIK - Giftology Bluetooth Speaker with Wireless Charger - Black">
            <a:extLst>
              <a:ext uri="{FF2B5EF4-FFF2-40B4-BE49-F238E27FC236}">
                <a16:creationId xmlns:a16="http://schemas.microsoft.com/office/drawing/2014/main" id="{18DA995E-4C63-611E-C68C-52923F38FC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7562" y="0"/>
            <a:ext cx="60318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2DCBE09D-D321-625E-698D-F0E92A6592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3666997"/>
              </p:ext>
            </p:extLst>
          </p:nvPr>
        </p:nvGraphicFramePr>
        <p:xfrm>
          <a:off x="6748893" y="5400236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44045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7697449" y="1018644"/>
            <a:ext cx="41897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Elstra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– Recycled 15W Wireless Charger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CF25BBF-9838-AD4C-5571-516E7D3A7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06946" y="313752"/>
            <a:ext cx="1823475" cy="435698"/>
          </a:xfrm>
          <a:prstGeom prst="rect">
            <a:avLst/>
          </a:prstGeom>
        </p:spPr>
      </p:pic>
      <p:pic>
        <p:nvPicPr>
          <p:cNvPr id="12" name="Picture 11" descr="A picture containing text, cosmetic&#10;&#10;Description automatically generated">
            <a:extLst>
              <a:ext uri="{FF2B5EF4-FFF2-40B4-BE49-F238E27FC236}">
                <a16:creationId xmlns:a16="http://schemas.microsoft.com/office/drawing/2014/main" id="{C0CF6942-9654-39E8-F801-CC5D4BE6507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128" y="0"/>
            <a:ext cx="7427626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F582363-D496-321A-F05D-3878ED2F9C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11252" y="330964"/>
            <a:ext cx="1482313" cy="723079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3CA8063-2B6C-5EEF-C31D-F2D34A444F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4128" y="-105120"/>
            <a:ext cx="1831222" cy="1709140"/>
          </a:xfrm>
          <a:prstGeom prst="rect">
            <a:avLst/>
          </a:prstGeom>
        </p:spPr>
      </p:pic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35E098B2-520C-97B0-ED10-992C66E728B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4632" y="2113653"/>
            <a:ext cx="4144764" cy="19414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7501B7-117A-B88B-1844-DBDE758C3741}"/>
              </a:ext>
            </a:extLst>
          </p:cNvPr>
          <p:cNvSpPr txBox="1"/>
          <p:nvPr/>
        </p:nvSpPr>
        <p:spPr>
          <a:xfrm>
            <a:off x="7569631" y="4187872"/>
            <a:ext cx="469981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15W Wireless Charger (Fast Charging)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3% of sales proceeds of each product committed to Water.org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Compatible with all wireless charging phones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Made from Certified Recycled Plastic &amp; FSC Bamboo</a:t>
            </a:r>
          </a:p>
        </p:txBody>
      </p:sp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A2E8E050-2CF8-52F8-1329-4AF2711862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0163490"/>
              </p:ext>
            </p:extLst>
          </p:nvPr>
        </p:nvGraphicFramePr>
        <p:xfrm>
          <a:off x="7708262" y="5550136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10824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27798" y="4249777"/>
            <a:ext cx="45715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5 WATT Wireless Charger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Including 100 cm Micro USB Cable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Light-Up Logo When Engraved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73464" y="950263"/>
            <a:ext cx="45715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Corinto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5W Wireless Charger With Light Up Logo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/>
        </p:nvGraphicFramePr>
        <p:xfrm>
          <a:off x="6726858" y="5159838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pic>
        <p:nvPicPr>
          <p:cNvPr id="6146" name="Picture 2" descr="CORINTO - @memorii 5W Wireless Charger With Light Up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861" y="1060180"/>
            <a:ext cx="4435108" cy="490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3765" y="2170566"/>
            <a:ext cx="1579222" cy="1739697"/>
          </a:xfrm>
          <a:prstGeom prst="rect">
            <a:avLst/>
          </a:prstGeom>
        </p:spPr>
      </p:pic>
      <p:pic>
        <p:nvPicPr>
          <p:cNvPr id="6148" name="Picture 4" descr="CORINTO - @memorii 5W Wireless Charger With Light Up Logo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86060" y="2121007"/>
            <a:ext cx="1548828" cy="1912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1A248E-25CF-4911-9C1A-E8F0AAB332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9780" y="920860"/>
            <a:ext cx="2292377" cy="250814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7F53C759-F4E8-3CEC-3F2D-29764D1414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27798" y="313752"/>
            <a:ext cx="1823475" cy="43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5242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37130" y="892056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Anzio - Recycled Leather 15W Wireless Charger</a:t>
            </a:r>
            <a:endParaRPr lang="en-GB" sz="2800" b="1" dirty="0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537130" y="4200780"/>
            <a:ext cx="37200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Uses RCS-certified recycled leather 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for an executive look and feel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15W Wireless Charging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With 4 anti-slip pads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A6C89D2-5D4D-F5C0-FA7B-6EDD830030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27798" y="313752"/>
            <a:ext cx="1823475" cy="435698"/>
          </a:xfrm>
          <a:prstGeom prst="rect">
            <a:avLst/>
          </a:prstGeom>
        </p:spPr>
      </p:pic>
      <p:pic>
        <p:nvPicPr>
          <p:cNvPr id="3078" name="Picture 6" descr="ANZIO - Recycled Leather 15 Watt Wireless Charger - Black/Black">
            <a:extLst>
              <a:ext uri="{FF2B5EF4-FFF2-40B4-BE49-F238E27FC236}">
                <a16:creationId xmlns:a16="http://schemas.microsoft.com/office/drawing/2014/main" id="{F71488D1-3839-4359-93CE-C3D20EC380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55" y="0"/>
            <a:ext cx="60869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ANZIO - Recycled Leather 15W Wireless Charger - White/Tan">
            <a:extLst>
              <a:ext uri="{FF2B5EF4-FFF2-40B4-BE49-F238E27FC236}">
                <a16:creationId xmlns:a16="http://schemas.microsoft.com/office/drawing/2014/main" id="{CF651D2D-A436-4B57-A16D-BE944DBAA1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02432" y="2393224"/>
            <a:ext cx="2651994" cy="137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ANZIO - Recycled Leather 15W Wireless Charger - Black">
            <a:extLst>
              <a:ext uri="{FF2B5EF4-FFF2-40B4-BE49-F238E27FC236}">
                <a16:creationId xmlns:a16="http://schemas.microsoft.com/office/drawing/2014/main" id="{2F2E5B57-4DC9-433F-A2B2-624796EB02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27798" y="2459687"/>
            <a:ext cx="2711808" cy="137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EBCE4D-6CBC-808F-067E-68F0C44FB0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8333" y="5364275"/>
            <a:ext cx="2100192" cy="1038163"/>
          </a:xfrm>
          <a:prstGeom prst="rect">
            <a:avLst/>
          </a:prstGeom>
        </p:spPr>
      </p:pic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7299DCDF-4B66-7448-00AE-BCF3CB3189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3666997"/>
              </p:ext>
            </p:extLst>
          </p:nvPr>
        </p:nvGraphicFramePr>
        <p:xfrm>
          <a:off x="6748893" y="5400236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817660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423820" y="4115613"/>
            <a:ext cx="51554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Dual Smart Light with 3-in-1 Wireless Chargers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Simultaneous charging for smartphone,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earpods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and smart watch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For smart watches, insert your charger into the provided slot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Multiple LED light settings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Aluminum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stand for strength &amp; elegance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64600" y="1003252"/>
            <a:ext cx="57435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Veles - 3 in 1 Wireless Charger with Desk Lamp 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47AC5A4-4171-3340-46AD-F8354349C1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27798" y="503704"/>
            <a:ext cx="1823475" cy="435698"/>
          </a:xfrm>
          <a:prstGeom prst="rect">
            <a:avLst/>
          </a:prstGeom>
        </p:spPr>
      </p:pic>
      <p:pic>
        <p:nvPicPr>
          <p:cNvPr id="8194" name="Picture 2" descr="VELES - @memorii 3 in 1 Wireless Charger with Desk Lamp - Black">
            <a:extLst>
              <a:ext uri="{FF2B5EF4-FFF2-40B4-BE49-F238E27FC236}">
                <a16:creationId xmlns:a16="http://schemas.microsoft.com/office/drawing/2014/main" id="{728D2E3C-6472-FABB-FFEB-89BFF2FA55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4400" y="175504"/>
            <a:ext cx="4302419" cy="650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VELES - @memorii 3 in 1 Wireless Charger with Desk Lamp - White">
            <a:extLst>
              <a:ext uri="{FF2B5EF4-FFF2-40B4-BE49-F238E27FC236}">
                <a16:creationId xmlns:a16="http://schemas.microsoft.com/office/drawing/2014/main" id="{2E46A45E-F237-2DCE-5B68-B043B8168E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41800" y="2067067"/>
            <a:ext cx="1336545" cy="186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 descr="VELES - @memorii 3 in 1 Wireless Charger with Lamp - White">
            <a:extLst>
              <a:ext uri="{FF2B5EF4-FFF2-40B4-BE49-F238E27FC236}">
                <a16:creationId xmlns:a16="http://schemas.microsoft.com/office/drawing/2014/main" id="{E6E03DD2-3EBD-C279-376C-203336C48A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51273" y="2537779"/>
            <a:ext cx="2249774" cy="111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84ECE0A4-E779-EC3A-A980-C691C6606C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0065261"/>
              </p:ext>
            </p:extLst>
          </p:nvPr>
        </p:nvGraphicFramePr>
        <p:xfrm>
          <a:off x="6748893" y="5550136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537331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IO - @memorii 15W Car Mobile Mount Wireless Charger">
            <a:extLst>
              <a:ext uri="{FF2B5EF4-FFF2-40B4-BE49-F238E27FC236}">
                <a16:creationId xmlns:a16="http://schemas.microsoft.com/office/drawing/2014/main" id="{FC943108-557B-0CF6-F2CC-B0A3FDF847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3875" y="268300"/>
            <a:ext cx="5743513" cy="592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423820" y="4184035"/>
            <a:ext cx="51554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4-in-1 Must-have in every car for safe car driving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Smart sensor for mobile phone gripping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15W wireless charger and phone holder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Comes with safety features like seat belt cutter and window breaker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64600" y="1003252"/>
            <a:ext cx="57435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Mio - 15W Car Mobile Mount Wireless Charger w/ Light Up Logo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979DF11-90F5-54E9-494C-38F7E5F78D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27798" y="503704"/>
            <a:ext cx="1823475" cy="435698"/>
          </a:xfrm>
          <a:prstGeom prst="rect">
            <a:avLst/>
          </a:prstGeom>
        </p:spPr>
      </p:pic>
      <p:pic>
        <p:nvPicPr>
          <p:cNvPr id="5122" name="Picture 2" descr="MIO - @memorii 15 Watt Car Mobile Mount Wireless Charger">
            <a:extLst>
              <a:ext uri="{FF2B5EF4-FFF2-40B4-BE49-F238E27FC236}">
                <a16:creationId xmlns:a16="http://schemas.microsoft.com/office/drawing/2014/main" id="{8448B7A1-2DBE-D28B-F811-1DF700014A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91664" y="4184035"/>
            <a:ext cx="1917250" cy="215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MIO - @memorii 15W Car Mobile Mount Wireless Charger">
            <a:extLst>
              <a:ext uri="{FF2B5EF4-FFF2-40B4-BE49-F238E27FC236}">
                <a16:creationId xmlns:a16="http://schemas.microsoft.com/office/drawing/2014/main" id="{281FC38C-82FA-F8C3-BD12-F7C4AE54AA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41800" y="1948693"/>
            <a:ext cx="1375695" cy="195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MIO - @memorii 15 Watt Car Mobile Mount Wireless Charger">
            <a:extLst>
              <a:ext uri="{FF2B5EF4-FFF2-40B4-BE49-F238E27FC236}">
                <a16:creationId xmlns:a16="http://schemas.microsoft.com/office/drawing/2014/main" id="{524A89FB-E568-8336-A9A3-68A8821803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90359" y="2083817"/>
            <a:ext cx="1767241" cy="177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MIO - @memorii 15 Watt Car Mobile Mount Wireless Charger">
            <a:extLst>
              <a:ext uri="{FF2B5EF4-FFF2-40B4-BE49-F238E27FC236}">
                <a16:creationId xmlns:a16="http://schemas.microsoft.com/office/drawing/2014/main" id="{6F5A1E5E-C338-4279-4BB2-BEA1B917CA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164521" y="1948693"/>
            <a:ext cx="1767242" cy="1988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3E0BF364-6991-D2B4-E1E3-F578813BCF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9184782"/>
              </p:ext>
            </p:extLst>
          </p:nvPr>
        </p:nvGraphicFramePr>
        <p:xfrm>
          <a:off x="6748893" y="5595106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221134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423820" y="4348638"/>
            <a:ext cx="51554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Exclusive Multipurpose Travel and Desk Accessory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Foldable Dual Wireless Charger for smart phones and smartwatch /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earpods</a:t>
            </a:r>
            <a:endParaRPr lang="en-GB" sz="1400" dirty="0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Multi-Cable Set includes all your essential charging connections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64600" y="1003252"/>
            <a:ext cx="57435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Bolero - 2 in 1 Wireless Charger with Multi Cable Set 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979DF11-90F5-54E9-494C-38F7E5F78D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27798" y="503704"/>
            <a:ext cx="1823475" cy="435698"/>
          </a:xfrm>
          <a:prstGeom prst="rect">
            <a:avLst/>
          </a:prstGeom>
        </p:spPr>
      </p:pic>
      <p:pic>
        <p:nvPicPr>
          <p:cNvPr id="4098" name="Picture 2" descr="BOLERO - @memorii 2 in 1 Wireless Charger with Multi Cable Set - White">
            <a:extLst>
              <a:ext uri="{FF2B5EF4-FFF2-40B4-BE49-F238E27FC236}">
                <a16:creationId xmlns:a16="http://schemas.microsoft.com/office/drawing/2014/main" id="{C690544F-C33E-8B9D-846C-A601661B0C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BOLERO - @memorii 2 in 1 Wireless Charger with Multi Cable Set - White">
            <a:extLst>
              <a:ext uri="{FF2B5EF4-FFF2-40B4-BE49-F238E27FC236}">
                <a16:creationId xmlns:a16="http://schemas.microsoft.com/office/drawing/2014/main" id="{B80FA763-1283-7F34-7989-33400C481E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41800" y="2159427"/>
            <a:ext cx="2141448" cy="149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BOLERO - @memorii 2 in 1 Wireless Charger with Multi Cable Set - Black">
            <a:extLst>
              <a:ext uri="{FF2B5EF4-FFF2-40B4-BE49-F238E27FC236}">
                <a16:creationId xmlns:a16="http://schemas.microsoft.com/office/drawing/2014/main" id="{D1164F59-E98C-B91F-4D6D-384EBB38CA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29009" y="2170358"/>
            <a:ext cx="1798821" cy="1396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08FD2CD3-6953-401D-5B23-8342161EC2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6197514"/>
              </p:ext>
            </p:extLst>
          </p:nvPr>
        </p:nvGraphicFramePr>
        <p:xfrm>
          <a:off x="6748893" y="5565126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287718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37130" y="892056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Basel - Recycled 10W Wireless Charger Phone Stand </a:t>
            </a:r>
            <a:endParaRPr lang="en-GB" sz="2800" b="1" dirty="0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537130" y="3933775"/>
            <a:ext cx="372005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10W Dual Wireless Charger &amp; Phone Stand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Made from 69% RCS-certified 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recycled ABS + recycled PU leather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Dual coil charging allows vertical or horizontal charging option</a:t>
            </a:r>
            <a:endParaRPr lang="en-GB" sz="1400" dirty="0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A6C89D2-5D4D-F5C0-FA7B-6EDD830030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27798" y="313752"/>
            <a:ext cx="1823475" cy="435698"/>
          </a:xfrm>
          <a:prstGeom prst="rect">
            <a:avLst/>
          </a:prstGeom>
        </p:spPr>
      </p:pic>
      <p:pic>
        <p:nvPicPr>
          <p:cNvPr id="12290" name="Picture 2" descr="BASEL - @memorii Recycled 10W Wireless Charger Phone Stand - Black">
            <a:extLst>
              <a:ext uri="{FF2B5EF4-FFF2-40B4-BE49-F238E27FC236}">
                <a16:creationId xmlns:a16="http://schemas.microsoft.com/office/drawing/2014/main" id="{937717EC-526C-43D0-A418-D46392188E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63197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BASEL - @memorii Recycled 10W Wireless Charger Phone Stand - Black">
            <a:extLst>
              <a:ext uri="{FF2B5EF4-FFF2-40B4-BE49-F238E27FC236}">
                <a16:creationId xmlns:a16="http://schemas.microsoft.com/office/drawing/2014/main" id="{CC9238FB-ACE3-4151-A69A-1F860C809F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46920" y="1988769"/>
            <a:ext cx="1432070" cy="186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BASEL - @memorii Recycled 10W Wireless Charger Phone Stand - White">
            <a:extLst>
              <a:ext uri="{FF2B5EF4-FFF2-40B4-BE49-F238E27FC236}">
                <a16:creationId xmlns:a16="http://schemas.microsoft.com/office/drawing/2014/main" id="{9808803D-15F0-4A98-BFCF-35B34E380F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28576" y="1999676"/>
            <a:ext cx="1568295" cy="184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BASEL - @memorii Recycled 10W Wireless Charger Phone Stand - White">
            <a:extLst>
              <a:ext uri="{FF2B5EF4-FFF2-40B4-BE49-F238E27FC236}">
                <a16:creationId xmlns:a16="http://schemas.microsoft.com/office/drawing/2014/main" id="{F7C58088-9638-44EA-9019-C5C1165C1C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257183" y="1966925"/>
            <a:ext cx="1437552" cy="184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367F72-DDFF-E917-7363-265198E6426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26064" y="5422487"/>
            <a:ext cx="1062238" cy="1037394"/>
          </a:xfrm>
          <a:prstGeom prst="rect">
            <a:avLst/>
          </a:prstGeom>
        </p:spPr>
      </p:pic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06B0CD7A-CA31-8B39-46FA-E8A8C259C7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3666997"/>
              </p:ext>
            </p:extLst>
          </p:nvPr>
        </p:nvGraphicFramePr>
        <p:xfrm>
          <a:off x="6748893" y="5400236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128444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37130" y="892056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Oslo - Recycled 15W Wireless Charger Multi - Cable Set </a:t>
            </a:r>
            <a:endParaRPr lang="en-GB" sz="2800" b="1" dirty="0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537130" y="3928402"/>
            <a:ext cx="372005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Sleek travel multi-cable + accessories set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With 15W Wireless Charger on the back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Made from RCS-certified recycled plastic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Elegant magnetic closing Includes ejector pin + 3 SIM slots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A6C89D2-5D4D-F5C0-FA7B-6EDD830030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27798" y="313752"/>
            <a:ext cx="1823475" cy="435698"/>
          </a:xfrm>
          <a:prstGeom prst="rect">
            <a:avLst/>
          </a:prstGeom>
        </p:spPr>
      </p:pic>
      <p:pic>
        <p:nvPicPr>
          <p:cNvPr id="1028" name="Picture 4" descr="OSLO - @memorii Recycled 15 Watt Wireless Charger Multi - Cable Set - Black">
            <a:extLst>
              <a:ext uri="{FF2B5EF4-FFF2-40B4-BE49-F238E27FC236}">
                <a16:creationId xmlns:a16="http://schemas.microsoft.com/office/drawing/2014/main" id="{D335D12F-3E60-4AC8-8B36-9C4D4FEEC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696" y="1086947"/>
            <a:ext cx="4684105" cy="468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OSLO - @memorii Recycled 15 Watt Wireless Charger Multi - Cable Set - Black">
            <a:extLst>
              <a:ext uri="{FF2B5EF4-FFF2-40B4-BE49-F238E27FC236}">
                <a16:creationId xmlns:a16="http://schemas.microsoft.com/office/drawing/2014/main" id="{74463B7E-83D9-4BE9-A938-CB418D9280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362535" y="3828582"/>
            <a:ext cx="1552459" cy="121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OSLO - @memorii Recycled 15 Watt Wireless Charger Multi - Cable Set - Black">
            <a:extLst>
              <a:ext uri="{FF2B5EF4-FFF2-40B4-BE49-F238E27FC236}">
                <a16:creationId xmlns:a16="http://schemas.microsoft.com/office/drawing/2014/main" id="{FA9E3C98-0E52-40F2-B869-67021B7750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19850" y="2276224"/>
            <a:ext cx="1676602" cy="112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OSLO - @memorii Recycled 15 Watt Wireless Charger Multi - Cable Set - White">
            <a:extLst>
              <a:ext uri="{FF2B5EF4-FFF2-40B4-BE49-F238E27FC236}">
                <a16:creationId xmlns:a16="http://schemas.microsoft.com/office/drawing/2014/main" id="{2E625C42-187B-4C87-98CA-4DDC1C3B14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63655" y="2325553"/>
            <a:ext cx="1669031" cy="105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OSLO - @memorii Recycled 15 Watt Wireless Charger Multi - Cable Set - Blue">
            <a:extLst>
              <a:ext uri="{FF2B5EF4-FFF2-40B4-BE49-F238E27FC236}">
                <a16:creationId xmlns:a16="http://schemas.microsoft.com/office/drawing/2014/main" id="{48AF7A72-706A-425C-8E1F-65B5DFFB58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089354" y="2330552"/>
            <a:ext cx="1669031" cy="1068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SLO - @memorii Recycled 15 Watt Wireless Charger Multi - Cable Set - Black">
            <a:extLst>
              <a:ext uri="{FF2B5EF4-FFF2-40B4-BE49-F238E27FC236}">
                <a16:creationId xmlns:a16="http://schemas.microsoft.com/office/drawing/2014/main" id="{1BB07873-6587-48C7-8F53-3428C4C1A1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00" r="-118"/>
          <a:stretch/>
        </p:blipFill>
        <p:spPr bwMode="auto">
          <a:xfrm>
            <a:off x="3935598" y="4468066"/>
            <a:ext cx="2216165" cy="136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94EC2A2-E1E7-3E80-0640-2E2BA9A78C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1801" y="749450"/>
            <a:ext cx="1147280" cy="1076460"/>
          </a:xfrm>
          <a:prstGeom prst="rect">
            <a:avLst/>
          </a:prstGeom>
        </p:spPr>
      </p:pic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E3413DF4-E8A0-5047-CB90-DA1B9F6096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3666997"/>
              </p:ext>
            </p:extLst>
          </p:nvPr>
        </p:nvGraphicFramePr>
        <p:xfrm>
          <a:off x="6748893" y="5400236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36244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2" name="Picture 12" descr="CAMDEN - Giftology Laptop Sleeve With 15 W Wireless Charger - Brown">
            <a:extLst>
              <a:ext uri="{FF2B5EF4-FFF2-40B4-BE49-F238E27FC236}">
                <a16:creationId xmlns:a16="http://schemas.microsoft.com/office/drawing/2014/main" id="{A9E5B648-330A-47D5-8892-8DD978FC06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24010" y="4773462"/>
            <a:ext cx="1794628" cy="161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37131" y="868821"/>
            <a:ext cx="53885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Camden - 14" Felt Laptop Sleeve With 15W Magnetic Charger</a:t>
            </a:r>
            <a:endParaRPr lang="en-GB" sz="2800" b="1" dirty="0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BE2739-EC4F-7CA9-1EC2-237FDB999F8B}"/>
              </a:ext>
            </a:extLst>
          </p:cNvPr>
          <p:cNvSpPr txBox="1"/>
          <p:nvPr/>
        </p:nvSpPr>
        <p:spPr>
          <a:xfrm>
            <a:off x="6577890" y="4296409"/>
            <a:ext cx="53885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Fits up to 14" laptop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Can also serve as desk mat or mousepad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Inbuilt 15W Mag Wireless Charging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Felt / PU combo and minimalist design</a:t>
            </a:r>
            <a:endParaRPr lang="en-GB" sz="1400" dirty="0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E28A206-7DBF-48AB-BC09-645BD0F5B60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8221" y="323120"/>
            <a:ext cx="1728164" cy="559775"/>
          </a:xfrm>
          <a:prstGeom prst="rect">
            <a:avLst/>
          </a:prstGeom>
        </p:spPr>
      </p:pic>
      <p:pic>
        <p:nvPicPr>
          <p:cNvPr id="15362" name="Picture 2" descr="CAMDEN - Giftology 14&quot; Felt Laptop Sleeve With 15W Magnetic Charger - Black">
            <a:extLst>
              <a:ext uri="{FF2B5EF4-FFF2-40B4-BE49-F238E27FC236}">
                <a16:creationId xmlns:a16="http://schemas.microsoft.com/office/drawing/2014/main" id="{C0E0A688-DDAC-4778-B517-403A4F2FB9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74865" y="330964"/>
            <a:ext cx="962707" cy="95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AMDEN - Giftology 14&quot; Felt Laptop Sleeve With 15W Magnetic Charger - Black">
            <a:extLst>
              <a:ext uri="{FF2B5EF4-FFF2-40B4-BE49-F238E27FC236}">
                <a16:creationId xmlns:a16="http://schemas.microsoft.com/office/drawing/2014/main" id="{F2DD7B2A-6EBF-40E6-BE2E-9DB5168AD2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6311" y="1180106"/>
            <a:ext cx="2842123" cy="3922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AMDEN - Giftology 14&quot; Felt Laptop Sleeve With 15W Magnetic Charger - Tan">
            <a:extLst>
              <a:ext uri="{FF2B5EF4-FFF2-40B4-BE49-F238E27FC236}">
                <a16:creationId xmlns:a16="http://schemas.microsoft.com/office/drawing/2014/main" id="{E0494095-0CCE-4C2F-AFE2-8FA6FB17C9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54920" y="1859517"/>
            <a:ext cx="2944851" cy="4010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CAMDEN - Giftology Laptop Sleeve With 15 W Wireless Charger - Black">
            <a:extLst>
              <a:ext uri="{FF2B5EF4-FFF2-40B4-BE49-F238E27FC236}">
                <a16:creationId xmlns:a16="http://schemas.microsoft.com/office/drawing/2014/main" id="{F1BD05DE-51EA-4938-BE90-67191E5967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82"/>
          <a:stretch/>
        </p:blipFill>
        <p:spPr bwMode="auto">
          <a:xfrm>
            <a:off x="6648221" y="2422395"/>
            <a:ext cx="2543235" cy="122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CAMDEN - Giftology Laptop Sleeve With 15 W Wireless Charger - Black">
            <a:extLst>
              <a:ext uri="{FF2B5EF4-FFF2-40B4-BE49-F238E27FC236}">
                <a16:creationId xmlns:a16="http://schemas.microsoft.com/office/drawing/2014/main" id="{346177C0-65EC-43B8-B9EA-C6367AD0C6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68" r="-1182"/>
          <a:stretch/>
        </p:blipFill>
        <p:spPr bwMode="auto">
          <a:xfrm>
            <a:off x="9229808" y="2487157"/>
            <a:ext cx="2543236" cy="130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BFCC7004-F023-D70A-20C5-5AAA6B4C92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3666997"/>
              </p:ext>
            </p:extLst>
          </p:nvPr>
        </p:nvGraphicFramePr>
        <p:xfrm>
          <a:off x="6748893" y="5400236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364356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37130" y="1206151"/>
            <a:ext cx="51796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Blace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- Recycled PU 15W Wireless Mousepad &amp; Desk Organizer</a:t>
            </a:r>
            <a:endParaRPr lang="en-GB" sz="2800" b="1" dirty="0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BE2739-EC4F-7CA9-1EC2-237FDB999F8B}"/>
              </a:ext>
            </a:extLst>
          </p:cNvPr>
          <p:cNvSpPr txBox="1"/>
          <p:nvPr/>
        </p:nvSpPr>
        <p:spPr>
          <a:xfrm>
            <a:off x="6577890" y="3905077"/>
            <a:ext cx="538855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Multi-functional mousepad &amp; desk organizer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15W fast wireless charging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Phone and Pen Stands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Made from GRS-certified recycled PU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CHANGE ZERO - A carbon-neutral product</a:t>
            </a:r>
            <a:endParaRPr lang="en-GB" sz="1400" dirty="0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A25367E-1C5A-4C98-B113-5FE1AB302BF1}"/>
              </a:ext>
            </a:extLst>
          </p:cNvPr>
          <p:cNvGrpSpPr/>
          <p:nvPr/>
        </p:nvGrpSpPr>
        <p:grpSpPr>
          <a:xfrm>
            <a:off x="9025468" y="183931"/>
            <a:ext cx="2908953" cy="889739"/>
            <a:chOff x="2493627" y="354257"/>
            <a:chExt cx="3364681" cy="1029129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AE148745-99F3-4878-926B-4F9C22C377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493627" y="655513"/>
              <a:ext cx="2191254" cy="426616"/>
            </a:xfrm>
            <a:prstGeom prst="rect">
              <a:avLst/>
            </a:prstGeom>
          </p:spPr>
        </p:pic>
        <p:pic>
          <p:nvPicPr>
            <p:cNvPr id="18" name="Picture 2" descr="CHANGE ZERO Sustainable Gift Set with Refillable Notebook, Pen &amp; USB Keychain - Navy">
              <a:extLst>
                <a:ext uri="{FF2B5EF4-FFF2-40B4-BE49-F238E27FC236}">
                  <a16:creationId xmlns:a16="http://schemas.microsoft.com/office/drawing/2014/main" id="{7F16458B-8606-4677-8E33-0E8A41BBB66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855885" y="354257"/>
              <a:ext cx="1002423" cy="10291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Graphic 16">
            <a:extLst>
              <a:ext uri="{FF2B5EF4-FFF2-40B4-BE49-F238E27FC236}">
                <a16:creationId xmlns:a16="http://schemas.microsoft.com/office/drawing/2014/main" id="{5990BF02-3639-499E-B56D-7BD07A608E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27798" y="313752"/>
            <a:ext cx="1823475" cy="435698"/>
          </a:xfrm>
          <a:prstGeom prst="rect">
            <a:avLst/>
          </a:prstGeom>
        </p:spPr>
      </p:pic>
      <p:pic>
        <p:nvPicPr>
          <p:cNvPr id="2052" name="Picture 4" descr="BLACE - @memorii Recycled PU Mouse Pad with Wireless Charger &amp; Mobile Stand - Black">
            <a:extLst>
              <a:ext uri="{FF2B5EF4-FFF2-40B4-BE49-F238E27FC236}">
                <a16:creationId xmlns:a16="http://schemas.microsoft.com/office/drawing/2014/main" id="{9A2A5EFC-90A6-44F2-BF0D-52B94E493D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27798" y="2291688"/>
            <a:ext cx="1750602" cy="13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LACE - @memorii Recycled PU Mouse Pad with Wireless Charger &amp; Mobile Stand - Blue">
            <a:extLst>
              <a:ext uri="{FF2B5EF4-FFF2-40B4-BE49-F238E27FC236}">
                <a16:creationId xmlns:a16="http://schemas.microsoft.com/office/drawing/2014/main" id="{2234059B-A624-462E-9A35-8A4F37D1BE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215940" y="2307840"/>
            <a:ext cx="1718481" cy="134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BLACE - @memorii Recycled PU Mouse Pad with Wireless Charger &amp; Mobile Stand - Grey">
            <a:extLst>
              <a:ext uri="{FF2B5EF4-FFF2-40B4-BE49-F238E27FC236}">
                <a16:creationId xmlns:a16="http://schemas.microsoft.com/office/drawing/2014/main" id="{7EFD65D5-B051-4C9A-82CD-C2CE089696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97108" y="2291688"/>
            <a:ext cx="1750602" cy="13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BLACE - @memorii Recycled PU Mouse Pad with Wireless Charger &amp; Mobile Stand - Grey">
            <a:extLst>
              <a:ext uri="{FF2B5EF4-FFF2-40B4-BE49-F238E27FC236}">
                <a16:creationId xmlns:a16="http://schemas.microsoft.com/office/drawing/2014/main" id="{6C69FE8C-218D-534F-7D8E-5966D426F5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65368" y="0"/>
            <a:ext cx="61613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CC2AF699-7700-F1A2-9F7E-D02A582A87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3666997"/>
              </p:ext>
            </p:extLst>
          </p:nvPr>
        </p:nvGraphicFramePr>
        <p:xfrm>
          <a:off x="6748893" y="5400236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81021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37131" y="868821"/>
            <a:ext cx="50046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Tovuz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- 10,000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mAh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Magnetic Wireless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Powerbank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in Gift Box</a:t>
            </a:r>
            <a:endParaRPr lang="en-GB" sz="2800" b="1" dirty="0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BE2739-EC4F-7CA9-1EC2-237FDB999F8B}"/>
              </a:ext>
            </a:extLst>
          </p:cNvPr>
          <p:cNvSpPr txBox="1"/>
          <p:nvPr/>
        </p:nvSpPr>
        <p:spPr>
          <a:xfrm>
            <a:off x="6577890" y="4292060"/>
            <a:ext cx="53885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Latest magnetic wireless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powerbank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for iPhone 12+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Includes magnetic ring for compatibility with other phones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10,000mAh battery capacity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Packed in a luxury magnet closing gift box</a:t>
            </a:r>
            <a:endParaRPr lang="en-GB" sz="1400" dirty="0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E28A206-7DBF-48AB-BC09-645BD0F5B60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8221" y="323120"/>
            <a:ext cx="1728164" cy="559775"/>
          </a:xfrm>
          <a:prstGeom prst="rect">
            <a:avLst/>
          </a:prstGeom>
        </p:spPr>
      </p:pic>
      <p:pic>
        <p:nvPicPr>
          <p:cNvPr id="6146" name="Picture 2" descr="TARRENZ - Giftology 5000 mAh Magnetic Wireless Powerbank - Black">
            <a:extLst>
              <a:ext uri="{FF2B5EF4-FFF2-40B4-BE49-F238E27FC236}">
                <a16:creationId xmlns:a16="http://schemas.microsoft.com/office/drawing/2014/main" id="{F18337FE-DC99-417F-9059-010FC7D4C3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83510" y="507334"/>
            <a:ext cx="1381366" cy="106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TOVUZ - Giftology 10,000 mAh Magnetic Wireless Powerbank in Gift Box - Black">
            <a:extLst>
              <a:ext uri="{FF2B5EF4-FFF2-40B4-BE49-F238E27FC236}">
                <a16:creationId xmlns:a16="http://schemas.microsoft.com/office/drawing/2014/main" id="{F4E70306-E922-4B8E-9626-CA756AC53D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7456" y="1162252"/>
            <a:ext cx="2511199" cy="390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TOVUZ - Giftology 10,000 mAh Magnetic Wireless Powerbank in Gift Box- White">
            <a:extLst>
              <a:ext uri="{FF2B5EF4-FFF2-40B4-BE49-F238E27FC236}">
                <a16:creationId xmlns:a16="http://schemas.microsoft.com/office/drawing/2014/main" id="{BBE5FA37-D843-4D9F-9401-E8F9169954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77985" y="1966722"/>
            <a:ext cx="2638557" cy="394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Tovuz - Giftology 10000 mAh Powerbank with Wireless Charger - Black">
            <a:extLst>
              <a:ext uri="{FF2B5EF4-FFF2-40B4-BE49-F238E27FC236}">
                <a16:creationId xmlns:a16="http://schemas.microsoft.com/office/drawing/2014/main" id="{7802FE2A-BE81-4922-A70C-C6F5B9578B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67259" y="2390751"/>
            <a:ext cx="904731" cy="1634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Tovuz - Giftology 10000 mAh Powerbank with Wireless Charger - White">
            <a:extLst>
              <a:ext uri="{FF2B5EF4-FFF2-40B4-BE49-F238E27FC236}">
                <a16:creationId xmlns:a16="http://schemas.microsoft.com/office/drawing/2014/main" id="{E7F3DFE5-6F8D-4A87-8F34-939A264092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30112" y="2353992"/>
            <a:ext cx="880497" cy="165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Tovuz - Giftology 10000 mAh Powerbank with Wireless Charger - Black">
            <a:extLst>
              <a:ext uri="{FF2B5EF4-FFF2-40B4-BE49-F238E27FC236}">
                <a16:creationId xmlns:a16="http://schemas.microsoft.com/office/drawing/2014/main" id="{62FF9542-DA23-4BFC-B66B-A09A03D115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33929" y="2992755"/>
            <a:ext cx="1566853" cy="83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Tovuz - Giftology 10000 mAh Powerbank with Wireless Charger - White">
            <a:extLst>
              <a:ext uri="{FF2B5EF4-FFF2-40B4-BE49-F238E27FC236}">
                <a16:creationId xmlns:a16="http://schemas.microsoft.com/office/drawing/2014/main" id="{50B1A765-9377-4D97-B802-4329F7EC57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212630" y="2992755"/>
            <a:ext cx="1595912" cy="83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8E5FB65E-5CA0-86C3-23D2-E217FC5178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3666997"/>
              </p:ext>
            </p:extLst>
          </p:nvPr>
        </p:nvGraphicFramePr>
        <p:xfrm>
          <a:off x="6748893" y="5400236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984410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37131" y="868821"/>
            <a:ext cx="49862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Almere - 3-in-1 Desk Lamp with 15W Wireless Charger &amp; Pen Holder </a:t>
            </a:r>
            <a:endParaRPr lang="en-GB" sz="2800" b="1" dirty="0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BE2739-EC4F-7CA9-1EC2-237FDB999F8B}"/>
              </a:ext>
            </a:extLst>
          </p:cNvPr>
          <p:cNvSpPr txBox="1"/>
          <p:nvPr/>
        </p:nvSpPr>
        <p:spPr>
          <a:xfrm>
            <a:off x="6577890" y="4145096"/>
            <a:ext cx="538855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Almere is a 3-in-1 Desk Lamp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360° Adjustable Flexible Desk Lamp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3 LED options: Warm/Light/Natural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Pen Holder &amp; Stationery Storage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15W Wireless Charging Function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E28A206-7DBF-48AB-BC09-645BD0F5B60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8221" y="323120"/>
            <a:ext cx="1728164" cy="559775"/>
          </a:xfrm>
          <a:prstGeom prst="rect">
            <a:avLst/>
          </a:prstGeom>
        </p:spPr>
      </p:pic>
      <p:pic>
        <p:nvPicPr>
          <p:cNvPr id="12290" name="Picture 2" descr="ALMERE - Giftology 3-in-1 Desk Lamp with 15W Wireless Charger &amp; Pen Holder - Black ">
            <a:extLst>
              <a:ext uri="{FF2B5EF4-FFF2-40B4-BE49-F238E27FC236}">
                <a16:creationId xmlns:a16="http://schemas.microsoft.com/office/drawing/2014/main" id="{3036C2C0-F536-46FE-92F5-AFD925436A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68576" y="2258992"/>
            <a:ext cx="833447" cy="1689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ALMERE - Giftology 3 in 1 Desk Lamp with 15W  Wireless Charger &amp; Pen Holder - Black">
            <a:extLst>
              <a:ext uri="{FF2B5EF4-FFF2-40B4-BE49-F238E27FC236}">
                <a16:creationId xmlns:a16="http://schemas.microsoft.com/office/drawing/2014/main" id="{A5B115CC-24CE-4FEB-B20A-0685706DFB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67259" y="2354501"/>
            <a:ext cx="744680" cy="1689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ALMERE - Giftology 3 in 1 Desk Lamp with 15W  Wireless Charger &amp; Pen Holder - Black">
            <a:extLst>
              <a:ext uri="{FF2B5EF4-FFF2-40B4-BE49-F238E27FC236}">
                <a16:creationId xmlns:a16="http://schemas.microsoft.com/office/drawing/2014/main" id="{517EB7B3-7E42-4073-8F01-F008E72702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416" y="-4011"/>
            <a:ext cx="5948247" cy="6926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ALMERE - Giftology 3-in-1 Desk Lamp with 15W Wireless Charger &amp; Pen Holder - White ">
            <a:extLst>
              <a:ext uri="{FF2B5EF4-FFF2-40B4-BE49-F238E27FC236}">
                <a16:creationId xmlns:a16="http://schemas.microsoft.com/office/drawing/2014/main" id="{062D3BAB-A690-4E37-9D23-91D8F43183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84221" y="2265498"/>
            <a:ext cx="973200" cy="191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F1D3D420-B8D6-5FA8-9543-FAB32B75BD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3666997"/>
              </p:ext>
            </p:extLst>
          </p:nvPr>
        </p:nvGraphicFramePr>
        <p:xfrm>
          <a:off x="6748893" y="5400236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3584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SOMOTO - @memorii Wireless Powerbank, Speaker &amp;amp; Alarm Clock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9960"/>
          <a:stretch/>
        </p:blipFill>
        <p:spPr bwMode="auto">
          <a:xfrm>
            <a:off x="10649806" y="1908692"/>
            <a:ext cx="1304032" cy="231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51430" y="3747737"/>
            <a:ext cx="45715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Powerful Sound Wireless Speaker with 10 hours playtime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5W Wireless Charger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Digital Alarm Clock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4000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mAh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Built-in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powerbank</a:t>
            </a:r>
            <a:endParaRPr lang="en-GB" sz="1400" dirty="0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54138" y="946315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Somoto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5W Wireless 4000mAh </a:t>
            </a:r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Powerbank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, Speaker &amp; Alarm Clock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9555551"/>
              </p:ext>
            </p:extLst>
          </p:nvPr>
        </p:nvGraphicFramePr>
        <p:xfrm>
          <a:off x="6726858" y="4877467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pic>
        <p:nvPicPr>
          <p:cNvPr id="12" name="Picture 10" descr="SOMOTO - @memorii 5W Speaker w/ 4000mAh Wireless Powerbank &amp;amp; Alarm Clock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34364" y="2094789"/>
            <a:ext cx="1465875" cy="148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SOMOTO- @memorii 5W Wireless Speaker With Alarm Clock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84310" y="2373520"/>
            <a:ext cx="1981424" cy="117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erson holding a phone to his ear&#10;&#10;Description automatically generated with low confidence">
            <a:extLst>
              <a:ext uri="{FF2B5EF4-FFF2-40B4-BE49-F238E27FC236}">
                <a16:creationId xmlns:a16="http://schemas.microsoft.com/office/drawing/2014/main" id="{0A8D34C2-2E15-4FF7-AFB9-EF9E3B987F9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8218" y="0"/>
            <a:ext cx="6128257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2CAA9186-662D-D48A-B476-72D08BD72B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27798" y="313752"/>
            <a:ext cx="1823475" cy="43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24634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ROTTERDAM - @memorii 10000 mAh 4 in 1 Charging Station and Portable Charger - Black&#10;">
            <a:extLst>
              <a:ext uri="{FF2B5EF4-FFF2-40B4-BE49-F238E27FC236}">
                <a16:creationId xmlns:a16="http://schemas.microsoft.com/office/drawing/2014/main" id="{A708340B-E622-46F5-AF65-D80CCA460B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05965" y="2235288"/>
            <a:ext cx="666429" cy="164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37130" y="868821"/>
            <a:ext cx="51796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Rotterdam - 10,000mAh Universal Wireless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Powerbank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with inbuilt cables - Black</a:t>
            </a:r>
            <a:endParaRPr lang="en-GB" sz="2800" b="1" dirty="0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BE2739-EC4F-7CA9-1EC2-237FDB999F8B}"/>
              </a:ext>
            </a:extLst>
          </p:cNvPr>
          <p:cNvSpPr txBox="1"/>
          <p:nvPr/>
        </p:nvSpPr>
        <p:spPr>
          <a:xfrm>
            <a:off x="6577890" y="3893277"/>
            <a:ext cx="53885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5-in-1 universal 10,000mAh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powerbank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Includes 2 super-fast 15W Magnetic Wireless Chargers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Capable to charge 4 devices simultaneously-iPhones, Android, Smartwatch, etc.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Inbuilt Lightning and Type C cables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Supports PD 20W ultra-fast charge</a:t>
            </a:r>
            <a:endParaRPr lang="en-GB" sz="1400" dirty="0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 pitchFamily="34" charset="0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5990BF02-3639-499E-B56D-7BD07A608E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27798" y="313752"/>
            <a:ext cx="1823475" cy="435698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C796158B-0FDF-44C5-BF07-D2EE528794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04252" y="5800531"/>
            <a:ext cx="1324817" cy="610309"/>
          </a:xfrm>
          <a:prstGeom prst="rect">
            <a:avLst/>
          </a:prstGeom>
        </p:spPr>
      </p:pic>
      <p:pic>
        <p:nvPicPr>
          <p:cNvPr id="4098" name="Picture 2" descr="ROTTERDAM - @memorii® 10,000mAh Universal Wireless Powerbank with inbuilt cables - Black">
            <a:extLst>
              <a:ext uri="{FF2B5EF4-FFF2-40B4-BE49-F238E27FC236}">
                <a16:creationId xmlns:a16="http://schemas.microsoft.com/office/drawing/2014/main" id="{B2618368-1487-4BA3-98D6-51C0DDFB41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75928" y="379806"/>
            <a:ext cx="2848027" cy="556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ROTTERDAM - @memorii® 10,000mAh Universal Wireless Powerbank with inbuilt cables - Black">
            <a:extLst>
              <a:ext uri="{FF2B5EF4-FFF2-40B4-BE49-F238E27FC236}">
                <a16:creationId xmlns:a16="http://schemas.microsoft.com/office/drawing/2014/main" id="{76FEA67D-648C-49D4-A5A9-70D0AF471C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04080" y="379806"/>
            <a:ext cx="1391920" cy="192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ROTTERDAM - @memorii 10000 mAh 4 in 1 Charging Station and Portable Charger - Black&#10;">
            <a:extLst>
              <a:ext uri="{FF2B5EF4-FFF2-40B4-BE49-F238E27FC236}">
                <a16:creationId xmlns:a16="http://schemas.microsoft.com/office/drawing/2014/main" id="{AC80AB63-6456-4104-BC73-92F9BF6BF1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41064" y="2307147"/>
            <a:ext cx="1420418" cy="149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ROTTERDAM - @memorii 10000 mAh 4 in 1 Charging Station and Portable Charger - Black&#10;">
            <a:extLst>
              <a:ext uri="{FF2B5EF4-FFF2-40B4-BE49-F238E27FC236}">
                <a16:creationId xmlns:a16="http://schemas.microsoft.com/office/drawing/2014/main" id="{CECEBAE8-5D7E-40DD-9CCA-B0C8530DDD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73699" y="2373187"/>
            <a:ext cx="1558980" cy="1330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3D3FC314-606F-7933-A976-100754FB45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3666997"/>
              </p:ext>
            </p:extLst>
          </p:nvPr>
        </p:nvGraphicFramePr>
        <p:xfrm>
          <a:off x="6748893" y="5400236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183433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37131" y="868821"/>
            <a:ext cx="5388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Salcea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- 15" Laptop Sleeve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BE2739-EC4F-7CA9-1EC2-237FDB999F8B}"/>
              </a:ext>
            </a:extLst>
          </p:cNvPr>
          <p:cNvSpPr txBox="1"/>
          <p:nvPr/>
        </p:nvSpPr>
        <p:spPr>
          <a:xfrm>
            <a:off x="6577890" y="4202347"/>
            <a:ext cx="5388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Sleek 15" laptop sleeve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Padded protection for laptops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2AC3D0F-5277-4EE7-AE0D-849A9E6F7FB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7890" y="362654"/>
            <a:ext cx="1922843" cy="389730"/>
          </a:xfrm>
          <a:prstGeom prst="rect">
            <a:avLst/>
          </a:prstGeom>
        </p:spPr>
      </p:pic>
      <p:pic>
        <p:nvPicPr>
          <p:cNvPr id="38914" name="Picture 2" descr="SALCEA - Santhome® 15&quot; Laptop Sleeve - Grey/Tan">
            <a:extLst>
              <a:ext uri="{FF2B5EF4-FFF2-40B4-BE49-F238E27FC236}">
                <a16:creationId xmlns:a16="http://schemas.microsoft.com/office/drawing/2014/main" id="{39918456-74E1-494D-B672-2F3B89FFFB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00345" y="1741543"/>
            <a:ext cx="2391158" cy="199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SALCEA - Santhome® 15&quot; Laptop Sleeve - Black/Tan">
            <a:extLst>
              <a:ext uri="{FF2B5EF4-FFF2-40B4-BE49-F238E27FC236}">
                <a16:creationId xmlns:a16="http://schemas.microsoft.com/office/drawing/2014/main" id="{8DD49473-0A74-4B2C-B2D0-8A79B22C53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67259" y="1787114"/>
            <a:ext cx="2333086" cy="197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8" name="Picture 6" descr="SALCEA - Santhome 15&quot; Laptop Sleeve (Black/Tan)">
            <a:extLst>
              <a:ext uri="{FF2B5EF4-FFF2-40B4-BE49-F238E27FC236}">
                <a16:creationId xmlns:a16="http://schemas.microsoft.com/office/drawing/2014/main" id="{EF0173E2-8BA6-4AD8-8CD1-6662E5455B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33155" y="4847942"/>
            <a:ext cx="2151129" cy="1159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SALCEA - Santhome 15&quot; Laptop Sleeve (Grey/Tan)">
            <a:extLst>
              <a:ext uri="{FF2B5EF4-FFF2-40B4-BE49-F238E27FC236}">
                <a16:creationId xmlns:a16="http://schemas.microsoft.com/office/drawing/2014/main" id="{8BBA119A-A8AB-3737-84B1-C5D36307C8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6096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CA56ED6C-3FDB-3702-1B41-C3BB8631B8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1974692"/>
              </p:ext>
            </p:extLst>
          </p:nvPr>
        </p:nvGraphicFramePr>
        <p:xfrm>
          <a:off x="6748893" y="4965526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829317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picture containing case, accessory&#10;&#10;Description automatically generated">
            <a:extLst>
              <a:ext uri="{FF2B5EF4-FFF2-40B4-BE49-F238E27FC236}">
                <a16:creationId xmlns:a16="http://schemas.microsoft.com/office/drawing/2014/main" id="{84F88D84-06C6-7C6E-E84C-122936750A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2927" y="1135044"/>
            <a:ext cx="3949924" cy="311070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6536D9A-9324-712E-6144-E24B993807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3697" y="1613260"/>
            <a:ext cx="3076202" cy="2262561"/>
          </a:xfrm>
          <a:prstGeom prst="rect">
            <a:avLst/>
          </a:prstGeom>
        </p:spPr>
      </p:pic>
      <p:pic>
        <p:nvPicPr>
          <p:cNvPr id="5" name="Picture 4" descr="A picture containing indoor, table, computer, wall&#10;&#10;Description automatically generated">
            <a:extLst>
              <a:ext uri="{FF2B5EF4-FFF2-40B4-BE49-F238E27FC236}">
                <a16:creationId xmlns:a16="http://schemas.microsoft.com/office/drawing/2014/main" id="{9FC29C1B-9D84-696D-C54E-528E469E98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6096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577994" y="3860977"/>
            <a:ext cx="483701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Trendy 2-in-1 design for laptop sleeve and workstation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Lifts laptops 6cms for better work comfort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Versatile pockets in the back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Portable and easy to carry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Uses high quality magnets for the cover and laptop stand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AB0E42B-1E62-6961-84A5-5F9F9E0B43B6}"/>
              </a:ext>
            </a:extLst>
          </p:cNvPr>
          <p:cNvSpPr txBox="1"/>
          <p:nvPr/>
        </p:nvSpPr>
        <p:spPr>
          <a:xfrm>
            <a:off x="3772718" y="920762"/>
            <a:ext cx="22905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Made from GRS-certified RPET and stylish faux feather. Each recycled bag saves 2.5L of water, reuses 3 plastic bottles, and contributes to water.org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37130" y="781737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Fulda RPET 15.6” Laptop Case &amp; Workstation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0C09EA-6AB3-0522-4546-47B088BE7FF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7890" y="362654"/>
            <a:ext cx="1922843" cy="3897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732846-9D19-A796-6276-9FB376FBF92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1596" y="306240"/>
            <a:ext cx="1399654" cy="52322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E65EC6B3-48C5-B777-C62B-D4667BB619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364353" y="5507947"/>
            <a:ext cx="1482313" cy="723079"/>
          </a:xfrm>
          <a:prstGeom prst="rect">
            <a:avLst/>
          </a:prstGeom>
        </p:spPr>
      </p:pic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7D827CC8-9DDA-0D5C-3851-B51CB2B4A4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3666997"/>
              </p:ext>
            </p:extLst>
          </p:nvPr>
        </p:nvGraphicFramePr>
        <p:xfrm>
          <a:off x="6748893" y="5400236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12075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SLOTEN - Santhome® 15&quot; Laptop Bag - Grey/Tan">
            <a:extLst>
              <a:ext uri="{FF2B5EF4-FFF2-40B4-BE49-F238E27FC236}">
                <a16:creationId xmlns:a16="http://schemas.microsoft.com/office/drawing/2014/main" id="{7D3A5987-45D3-4026-A9F3-63AD5CD256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38252" y="1669287"/>
            <a:ext cx="2365103" cy="2255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0" name="Picture 2" descr="SLOTEN - Santhome® 15&quot; Laptop Bag - Black/Tan">
            <a:extLst>
              <a:ext uri="{FF2B5EF4-FFF2-40B4-BE49-F238E27FC236}">
                <a16:creationId xmlns:a16="http://schemas.microsoft.com/office/drawing/2014/main" id="{92D26EF6-ED77-4E21-9D8B-A4C8B705DD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77890" y="1685755"/>
            <a:ext cx="2267857" cy="2216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37131" y="868821"/>
            <a:ext cx="5388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Sloten - 15" Laptop Bag</a:t>
            </a:r>
            <a:endParaRPr lang="en-GB" sz="2800" b="1" dirty="0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BE2739-EC4F-7CA9-1EC2-237FDB999F8B}"/>
              </a:ext>
            </a:extLst>
          </p:cNvPr>
          <p:cNvSpPr txBox="1"/>
          <p:nvPr/>
        </p:nvSpPr>
        <p:spPr>
          <a:xfrm>
            <a:off x="6577890" y="4202347"/>
            <a:ext cx="5388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Sleek 15" laptop bag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Padded protection for laptops</a:t>
            </a:r>
            <a:endParaRPr lang="en-GB" sz="1400" dirty="0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2AC3D0F-5277-4EE7-AE0D-849A9E6F7FB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7890" y="362654"/>
            <a:ext cx="1922843" cy="389730"/>
          </a:xfrm>
          <a:prstGeom prst="rect">
            <a:avLst/>
          </a:prstGeom>
        </p:spPr>
      </p:pic>
      <p:pic>
        <p:nvPicPr>
          <p:cNvPr id="37898" name="Picture 10" descr="SLOTEN - Santhome 15&quot; Laptop Bag (Black/Tan)">
            <a:extLst>
              <a:ext uri="{FF2B5EF4-FFF2-40B4-BE49-F238E27FC236}">
                <a16:creationId xmlns:a16="http://schemas.microsoft.com/office/drawing/2014/main" id="{4A52AD1C-04C8-499E-9D35-F018C51ACC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68091" y="4350854"/>
            <a:ext cx="2365102" cy="1725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SLOTEN - Santhome 15&quot; Laptop Bag (Black/Tan)">
            <a:extLst>
              <a:ext uri="{FF2B5EF4-FFF2-40B4-BE49-F238E27FC236}">
                <a16:creationId xmlns:a16="http://schemas.microsoft.com/office/drawing/2014/main" id="{7A79CE39-860B-C682-494D-EF2896413F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0"/>
            <a:ext cx="6096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F0C06F44-F658-ACF8-5CA7-EEAEA09DF6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5432359"/>
              </p:ext>
            </p:extLst>
          </p:nvPr>
        </p:nvGraphicFramePr>
        <p:xfrm>
          <a:off x="6748893" y="5055465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289328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RELA - @memorii Set of Recycled Laptop Stand and retractable cable - Black">
            <a:extLst>
              <a:ext uri="{FF2B5EF4-FFF2-40B4-BE49-F238E27FC236}">
                <a16:creationId xmlns:a16="http://schemas.microsoft.com/office/drawing/2014/main" id="{F5235952-EAC7-A50B-DD83-C2EBBB7FE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64129" y="2211161"/>
            <a:ext cx="1925410" cy="1925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593674" y="4501154"/>
            <a:ext cx="51554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A set of laptop stand and retractable charging cable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RCS-certified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Laptop stand is made of 94% Recycled ABS and Recycled PU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Charging cable is made of 29% Recycled ABS and Recycled PU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Laptop stand allows different angles for better comfort &amp; use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64601" y="1003252"/>
            <a:ext cx="48450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Brela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- Set of Recycled Laptop Stand and retractable cable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86310F7-3DF8-ECCE-D1EC-6361643278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27798" y="313752"/>
            <a:ext cx="1823475" cy="435698"/>
          </a:xfrm>
          <a:prstGeom prst="rect">
            <a:avLst/>
          </a:prstGeom>
        </p:spPr>
      </p:pic>
      <p:pic>
        <p:nvPicPr>
          <p:cNvPr id="2050" name="Picture 2" descr="BRELA - @memorii Set of Recycled Laptop Stand and retractable cable - Black">
            <a:extLst>
              <a:ext uri="{FF2B5EF4-FFF2-40B4-BE49-F238E27FC236}">
                <a16:creationId xmlns:a16="http://schemas.microsoft.com/office/drawing/2014/main" id="{F30EF983-5489-44C4-2A40-176488A90B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11766" y="2149735"/>
            <a:ext cx="1618219" cy="228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RELA - @memorii Set of Recycled Laptop Stand and retractable cable - White">
            <a:extLst>
              <a:ext uri="{FF2B5EF4-FFF2-40B4-BE49-F238E27FC236}">
                <a16:creationId xmlns:a16="http://schemas.microsoft.com/office/drawing/2014/main" id="{7004B2C6-0E97-319B-E643-E6AC974BDD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27659" y="2149735"/>
            <a:ext cx="1636470" cy="227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BRELA - @memorii Set of Recycled Laptop Stand and retractable cable - White">
            <a:extLst>
              <a:ext uri="{FF2B5EF4-FFF2-40B4-BE49-F238E27FC236}">
                <a16:creationId xmlns:a16="http://schemas.microsoft.com/office/drawing/2014/main" id="{99F4E72A-558D-1466-C18B-40E3949C11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7748" y="450175"/>
            <a:ext cx="5963841" cy="581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4B0B66-E5DD-9EC4-3247-06C2AAFC754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51892" y="5714995"/>
            <a:ext cx="1062238" cy="1037394"/>
          </a:xfrm>
          <a:prstGeom prst="rect">
            <a:avLst/>
          </a:prstGeom>
        </p:spPr>
      </p:pic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B0948D67-222F-6C6E-9ECC-64371C5FB9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9421827"/>
              </p:ext>
            </p:extLst>
          </p:nvPr>
        </p:nvGraphicFramePr>
        <p:xfrm>
          <a:off x="6748893" y="5745006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403407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ULZA - CHANGE Collection RCS Recycled 6-in-1 Multi Cable">
            <a:extLst>
              <a:ext uri="{FF2B5EF4-FFF2-40B4-BE49-F238E27FC236}">
                <a16:creationId xmlns:a16="http://schemas.microsoft.com/office/drawing/2014/main" id="{2ABE7992-060F-6297-275D-34DE841FB8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81363" y="1604020"/>
            <a:ext cx="1968427" cy="256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7697449" y="1018644"/>
            <a:ext cx="38899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Sulza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Recycled 6-in-1 Multi Cable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CF25BBF-9838-AD4C-5571-516E7D3A71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06946" y="313752"/>
            <a:ext cx="1823475" cy="435698"/>
          </a:xfrm>
          <a:prstGeom prst="rect">
            <a:avLst/>
          </a:prstGeom>
        </p:spPr>
      </p:pic>
      <p:pic>
        <p:nvPicPr>
          <p:cNvPr id="12" name="Picture 11" descr="A picture containing text, cosmetic&#10;&#10;Description automatically generated">
            <a:extLst>
              <a:ext uri="{FF2B5EF4-FFF2-40B4-BE49-F238E27FC236}">
                <a16:creationId xmlns:a16="http://schemas.microsoft.com/office/drawing/2014/main" id="{C0CF6942-9654-39E8-F801-CC5D4BE650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128" y="0"/>
            <a:ext cx="7427626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F582363-D496-321A-F05D-3878ED2F9C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11252" y="330964"/>
            <a:ext cx="1482313" cy="723079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3CA8063-2B6C-5EEF-C31D-F2D34A444F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4128" y="-105120"/>
            <a:ext cx="1831222" cy="17091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EF8509-97D5-0AD4-2F96-13070219F4CF}"/>
              </a:ext>
            </a:extLst>
          </p:cNvPr>
          <p:cNvSpPr txBox="1"/>
          <p:nvPr/>
        </p:nvSpPr>
        <p:spPr>
          <a:xfrm>
            <a:off x="7606946" y="4213222"/>
            <a:ext cx="44212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6-in-1 Cable made from Certified Recycled TPE &amp; FSC Bamboo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3% of sales proceeds of each product committed to Water.org</a:t>
            </a:r>
          </a:p>
        </p:txBody>
      </p:sp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2AAA2916-8F02-47B9-DD4A-D62209BE1D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3700869"/>
              </p:ext>
            </p:extLst>
          </p:nvPr>
        </p:nvGraphicFramePr>
        <p:xfrm>
          <a:off x="7813193" y="5400236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436210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27798" y="3887226"/>
            <a:ext cx="545642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Sleek Travel-Friendly Cable Case with all 6 cable combinations + ejector pin + 3 SIM card slots for various sizes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Made from Recycled Claim Standard (RCS) Plastic, certified by Intertek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Elegant magnetic Closing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Convenient Mobile Holder attachment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78499" y="920733"/>
            <a:ext cx="5505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Tavira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Recycled Multi-Cable Set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18D0517-1664-41F2-9777-1ABFAC244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27798" y="313752"/>
            <a:ext cx="1823475" cy="435698"/>
          </a:xfrm>
          <a:prstGeom prst="rect">
            <a:avLst/>
          </a:prstGeom>
        </p:spPr>
      </p:pic>
      <p:pic>
        <p:nvPicPr>
          <p:cNvPr id="3074" name="Picture 2" descr="TAVIRA - @memorii Recycled Multi-Cable Set - Black">
            <a:extLst>
              <a:ext uri="{FF2B5EF4-FFF2-40B4-BE49-F238E27FC236}">
                <a16:creationId xmlns:a16="http://schemas.microsoft.com/office/drawing/2014/main" id="{D0B53419-7824-440F-A021-9A88B3F04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7775" y="1772942"/>
            <a:ext cx="1672671" cy="167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TAVIRA - @memorii Recycled Multi-Cable Set - Blue">
            <a:extLst>
              <a:ext uri="{FF2B5EF4-FFF2-40B4-BE49-F238E27FC236}">
                <a16:creationId xmlns:a16="http://schemas.microsoft.com/office/drawing/2014/main" id="{A1C1D27C-2DE0-4157-B715-1418577E0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61153" y="1856036"/>
            <a:ext cx="1672671" cy="1672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TAVIRA - @memorii Recycled Multi-Cable Set - White">
            <a:extLst>
              <a:ext uri="{FF2B5EF4-FFF2-40B4-BE49-F238E27FC236}">
                <a16:creationId xmlns:a16="http://schemas.microsoft.com/office/drawing/2014/main" id="{6EDF2D0A-5646-43A0-B133-8567C91CC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88482" y="1834411"/>
            <a:ext cx="1672671" cy="1672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TAVIRA - @memorii Recycled Multi-Cable Set - Blue">
            <a:extLst>
              <a:ext uri="{FF2B5EF4-FFF2-40B4-BE49-F238E27FC236}">
                <a16:creationId xmlns:a16="http://schemas.microsoft.com/office/drawing/2014/main" id="{03249DCD-FE7E-7551-5E65-6BC895A56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439" y="268645"/>
            <a:ext cx="5505720" cy="550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TAVIRA - @memorii Recycled Multi-Cable Set - Black">
            <a:extLst>
              <a:ext uri="{FF2B5EF4-FFF2-40B4-BE49-F238E27FC236}">
                <a16:creationId xmlns:a16="http://schemas.microsoft.com/office/drawing/2014/main" id="{5A90A176-1367-FD8F-D4D7-8F912504B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1942" y="3784557"/>
            <a:ext cx="1857947" cy="2758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4785B731-0390-1253-BEB0-073CBAAC62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3666997"/>
              </p:ext>
            </p:extLst>
          </p:nvPr>
        </p:nvGraphicFramePr>
        <p:xfrm>
          <a:off x="6748893" y="5400236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340422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423820" y="4501154"/>
            <a:ext cx="51554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Retractable 6-in-1 charging cable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Made from 29% RCS-certified recycled plastic and recycled PU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Cable extends up to 100CM in length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64601" y="1003252"/>
            <a:ext cx="48450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Lecco - Recycled 6-in-1 retractable Charging Cable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86310F7-3DF8-ECCE-D1EC-6361643278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27798" y="313752"/>
            <a:ext cx="1823475" cy="435698"/>
          </a:xfrm>
          <a:prstGeom prst="rect">
            <a:avLst/>
          </a:prstGeom>
        </p:spPr>
      </p:pic>
      <p:pic>
        <p:nvPicPr>
          <p:cNvPr id="3" name="Picture 4" descr="BRELA - @memorii Set of Recycled Laptop Stand and retractable cable - Black">
            <a:extLst>
              <a:ext uri="{FF2B5EF4-FFF2-40B4-BE49-F238E27FC236}">
                <a16:creationId xmlns:a16="http://schemas.microsoft.com/office/drawing/2014/main" id="{1C7E4970-BA36-148A-3454-DBB7BE0AC2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LECCO - @memorii Recycled 6-in-1 retractable Charging Cable - Black">
            <a:extLst>
              <a:ext uri="{FF2B5EF4-FFF2-40B4-BE49-F238E27FC236}">
                <a16:creationId xmlns:a16="http://schemas.microsoft.com/office/drawing/2014/main" id="{67DB9F9B-B014-D84F-BF89-3603F81220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91270" y="2211161"/>
            <a:ext cx="2785844" cy="137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ECCO - @memorii Recycled 6-in-1 retractable Charging Cable - White">
            <a:extLst>
              <a:ext uri="{FF2B5EF4-FFF2-40B4-BE49-F238E27FC236}">
                <a16:creationId xmlns:a16="http://schemas.microsoft.com/office/drawing/2014/main" id="{11FF536B-8571-C49F-714B-531283C9ED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95226" y="2739453"/>
            <a:ext cx="2650136" cy="137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82C895-B50D-442D-FD7A-1FD8D8B0155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26064" y="5422487"/>
            <a:ext cx="1062238" cy="1037394"/>
          </a:xfrm>
          <a:prstGeom prst="rect">
            <a:avLst/>
          </a:prstGeom>
        </p:spPr>
      </p:pic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F845A203-C431-01FD-5358-A39CD434EE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3666997"/>
              </p:ext>
            </p:extLst>
          </p:nvPr>
        </p:nvGraphicFramePr>
        <p:xfrm>
          <a:off x="6748893" y="5400236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243526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577993" y="3924148"/>
            <a:ext cx="512932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Notebook made from elegant combination of cork and cotton fabric. 160 pages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Pen made from cork and wheat straw material with matching colours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Packed in an eco gift box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490871" y="1062626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Borsa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Eco-neutral A5 Cork Fabric Hard Cover Notebook and Pen Set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506" name="Picture 2" descr="BORSA - eco-neutral A5 Cork Fabric Hard Cover Notebook and Pen Set - Red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92285" y="2235428"/>
            <a:ext cx="1000344" cy="148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BORSA - eco-neutral Set of A5 Cork Fabric Hard Cover Notebook and Pen - White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4521" y="672048"/>
            <a:ext cx="3690294" cy="551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BORSA - eco-neutral set of A5 Cork Fabric Hard Cover Notebook and Pen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26068" y="3350173"/>
            <a:ext cx="2417680" cy="176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 descr="BORSA - eco-neutral set of A5 Cork Fabric Hard Cover Notebook and Pen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60744" y="1495320"/>
            <a:ext cx="2220203" cy="1854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8" name="Picture 14" descr="BORSA - eco-neutral A5 Cork Fabric Hard Cover Notebook and Pen Set - Black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10260" y="2229996"/>
            <a:ext cx="949431" cy="1406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phic 35">
            <a:extLst>
              <a:ext uri="{FF2B5EF4-FFF2-40B4-BE49-F238E27FC236}">
                <a16:creationId xmlns:a16="http://schemas.microsoft.com/office/drawing/2014/main" id="{E154DFF8-CE0E-0251-F6DC-18A753415E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648143" y="308322"/>
            <a:ext cx="1644314" cy="407441"/>
          </a:xfrm>
          <a:prstGeom prst="rect">
            <a:avLst/>
          </a:prstGeom>
        </p:spPr>
      </p:pic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356A2D7E-5FBB-2264-2875-319655B37D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3666997"/>
              </p:ext>
            </p:extLst>
          </p:nvPr>
        </p:nvGraphicFramePr>
        <p:xfrm>
          <a:off x="6748893" y="5400236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36740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KOTEL - eco-neutral A5 Recycled Leather Soft Cover Notebook - Black">
            <a:extLst>
              <a:ext uri="{FF2B5EF4-FFF2-40B4-BE49-F238E27FC236}">
                <a16:creationId xmlns:a16="http://schemas.microsoft.com/office/drawing/2014/main" id="{9EA9AF55-28C6-4B29-B9C2-306E2311D9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2500" y="1489235"/>
            <a:ext cx="5661891" cy="3787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97EED4AF-3EC7-466B-9854-46FCA15F00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67260" y="339475"/>
            <a:ext cx="1575848" cy="3904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577994" y="4017807"/>
            <a:ext cx="45715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A5 softcover notebook with elastic closure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GRS-certified recycled bonded leather cover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Contains 160 FSC-certified lined 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pages from well managed forests</a:t>
            </a:r>
            <a:endParaRPr lang="en-GB" sz="1400" dirty="0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77994" y="902083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Kotel - A5 Recycled Leather Soft Cover Notebook</a:t>
            </a:r>
            <a:endParaRPr lang="en-GB" sz="2800" b="1" dirty="0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91959FDF-BB1B-41CF-8157-A8781D508AB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1176" y="180144"/>
            <a:ext cx="1487288" cy="690845"/>
          </a:xfrm>
          <a:prstGeom prst="rect">
            <a:avLst/>
          </a:prstGeom>
        </p:spPr>
      </p:pic>
      <p:pic>
        <p:nvPicPr>
          <p:cNvPr id="5122" name="Picture 2" descr="KOTEL - eco-neutral A5 Soft Cover Recycled Leather Notebook - Black">
            <a:extLst>
              <a:ext uri="{FF2B5EF4-FFF2-40B4-BE49-F238E27FC236}">
                <a16:creationId xmlns:a16="http://schemas.microsoft.com/office/drawing/2014/main" id="{89D8497C-99EC-4940-B6B3-5B12A2A9DD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85326" y="1989628"/>
            <a:ext cx="2908996" cy="1816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KOTEL - eco-neutral A5 Soft Cover Recycled Leather Notebook - Black">
            <a:extLst>
              <a:ext uri="{FF2B5EF4-FFF2-40B4-BE49-F238E27FC236}">
                <a16:creationId xmlns:a16="http://schemas.microsoft.com/office/drawing/2014/main" id="{A7E6993C-BB34-479D-A780-A70E0049C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06241" y="1943743"/>
            <a:ext cx="1415745" cy="186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789FE5-0360-2DA1-D13B-44831D4B19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500" y="729951"/>
            <a:ext cx="1212165" cy="1765999"/>
          </a:xfrm>
          <a:prstGeom prst="rect">
            <a:avLst/>
          </a:prstGeom>
        </p:spPr>
      </p:pic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859F83C9-95CF-1E60-E192-B055BE2FDD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3666997"/>
              </p:ext>
            </p:extLst>
          </p:nvPr>
        </p:nvGraphicFramePr>
        <p:xfrm>
          <a:off x="6748893" y="5400236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9742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39956" y="3975186"/>
            <a:ext cx="531388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Equipped with UV sterilization, this TWS is cleaner and safer to use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Earbuds in the charging case and the UV will automatically sterilize the bacteria for 90 seconds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The earbuds have a 35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mAh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battery and can be re-charged in the 400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mAh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charging case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37128" y="899125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Skole TWS UV-C Earbuds With Sterilization Case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15" name="Table 6">
            <a:extLst>
              <a:ext uri="{FF2B5EF4-FFF2-40B4-BE49-F238E27FC236}">
                <a16:creationId xmlns:a16="http://schemas.microsoft.com/office/drawing/2014/main" id="{1A049412-3117-4E0C-A976-02E4B6E2FA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5637169"/>
              </p:ext>
            </p:extLst>
          </p:nvPr>
        </p:nvGraphicFramePr>
        <p:xfrm>
          <a:off x="6639956" y="5377894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0A792D82-9E97-4B83-8988-C41D52B757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02180" y="1835420"/>
            <a:ext cx="1775619" cy="19628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8B5770B-2F36-47FC-92DF-4EFE5C356F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5293" y="1978123"/>
            <a:ext cx="2027350" cy="17639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D2AC20-1974-4F76-A0F0-C2B7BE4AEDD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5766" y="2273880"/>
            <a:ext cx="1678072" cy="1025488"/>
          </a:xfrm>
          <a:prstGeom prst="rect">
            <a:avLst/>
          </a:prstGeom>
        </p:spPr>
      </p:pic>
      <p:pic>
        <p:nvPicPr>
          <p:cNvPr id="3" name="Picture 2" descr="A person holding her hand to her face&#10;&#10;Description automatically generated with low confidence">
            <a:extLst>
              <a:ext uri="{FF2B5EF4-FFF2-40B4-BE49-F238E27FC236}">
                <a16:creationId xmlns:a16="http://schemas.microsoft.com/office/drawing/2014/main" id="{BC23A4DC-457B-5392-0DF5-BBD7A48924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3283" y="0"/>
            <a:ext cx="6174240" cy="687031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CD58D9C2-795D-4830-F082-E885BE687E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27798" y="313752"/>
            <a:ext cx="1823475" cy="43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85026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97EED4AF-3EC7-466B-9854-46FCA15F00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67260" y="339475"/>
            <a:ext cx="1575848" cy="3904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577994" y="3781036"/>
            <a:ext cx="457159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Note-taking made more sustainable!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Paper from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from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80% limestone 100% tree-free paper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Enjoy friction-free writing due to smoothness of stone paper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Uses zero water or bleach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100% water-proof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77994" y="902083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Neya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- Stone Paper Tree-Free Notebook</a:t>
            </a:r>
            <a:endParaRPr lang="en-GB" sz="2800" b="1" dirty="0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74" name="Picture 2" descr="NEYA - eco-neutral Stone Paper Tree-Free Notebook - Grey">
            <a:extLst>
              <a:ext uri="{FF2B5EF4-FFF2-40B4-BE49-F238E27FC236}">
                <a16:creationId xmlns:a16="http://schemas.microsoft.com/office/drawing/2014/main" id="{CE5A1E8A-F469-43FA-B8D6-672C52DF3B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5123" y="838320"/>
            <a:ext cx="3403486" cy="514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NEYA - eco-neutral  Stone Paper Notebook - Grey">
            <a:extLst>
              <a:ext uri="{FF2B5EF4-FFF2-40B4-BE49-F238E27FC236}">
                <a16:creationId xmlns:a16="http://schemas.microsoft.com/office/drawing/2014/main" id="{CAD438B1-31A7-43D6-8B29-30F53E3F82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47089" y="3429000"/>
            <a:ext cx="2703562" cy="230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EYA - eco-neutral  Stone Paper Notebook - Grey">
            <a:extLst>
              <a:ext uri="{FF2B5EF4-FFF2-40B4-BE49-F238E27FC236}">
                <a16:creationId xmlns:a16="http://schemas.microsoft.com/office/drawing/2014/main" id="{1370C16A-9334-49E0-999A-310AC7FD82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67260" y="1926669"/>
            <a:ext cx="1159312" cy="1753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NEYA - eco-neutral Stone Paper Tree-Free Notebook - Birch">
            <a:extLst>
              <a:ext uri="{FF2B5EF4-FFF2-40B4-BE49-F238E27FC236}">
                <a16:creationId xmlns:a16="http://schemas.microsoft.com/office/drawing/2014/main" id="{351863CD-A610-4697-8439-AB249B9500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36156" y="1927474"/>
            <a:ext cx="1226187" cy="1753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NEYA - eco-neutral Stone Paper Tree-Free Notebook - Black">
            <a:extLst>
              <a:ext uri="{FF2B5EF4-FFF2-40B4-BE49-F238E27FC236}">
                <a16:creationId xmlns:a16="http://schemas.microsoft.com/office/drawing/2014/main" id="{557C7D6F-120E-4BBC-8A94-77D2D61A66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14636" y="1977436"/>
            <a:ext cx="1226187" cy="1753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NEYA - eco-neutral Stone Paper Tree-Free Notebook - White">
            <a:extLst>
              <a:ext uri="{FF2B5EF4-FFF2-40B4-BE49-F238E27FC236}">
                <a16:creationId xmlns:a16="http://schemas.microsoft.com/office/drawing/2014/main" id="{B70E2B97-3F96-4C77-8F6B-5D0374554B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222459" y="1898275"/>
            <a:ext cx="1187221" cy="181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1EC06AAD-E7B6-CAB9-7B39-B4E53A30DA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6220886"/>
              </p:ext>
            </p:extLst>
          </p:nvPr>
        </p:nvGraphicFramePr>
        <p:xfrm>
          <a:off x="6748893" y="5160396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844320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578695" y="4207433"/>
            <a:ext cx="51042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Beautiful A5 design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Pages and cover both made from sugarcane pulp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Packed in paper sleeve packing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37130" y="837157"/>
            <a:ext cx="55329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BUREN - Sugarcane Paper A5 Notebook</a:t>
            </a:r>
            <a:endParaRPr lang="en-GB" sz="2800" b="1" dirty="0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 pitchFamily="34" charset="0"/>
            </a:endParaRPr>
          </a:p>
        </p:txBody>
      </p:sp>
      <p:pic>
        <p:nvPicPr>
          <p:cNvPr id="5" name="Graphic 35">
            <a:extLst>
              <a:ext uri="{FF2B5EF4-FFF2-40B4-BE49-F238E27FC236}">
                <a16:creationId xmlns:a16="http://schemas.microsoft.com/office/drawing/2014/main" id="{FB1C741B-B38C-74DD-8611-44F889D0E3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48143" y="308322"/>
            <a:ext cx="1644314" cy="407441"/>
          </a:xfrm>
          <a:prstGeom prst="rect">
            <a:avLst/>
          </a:prstGeom>
        </p:spPr>
      </p:pic>
      <p:pic>
        <p:nvPicPr>
          <p:cNvPr id="12" name="Picture 2" descr="BUREN - eco-neutral Sugarcane Paper A5 Notebook - Black">
            <a:extLst>
              <a:ext uri="{FF2B5EF4-FFF2-40B4-BE49-F238E27FC236}">
                <a16:creationId xmlns:a16="http://schemas.microsoft.com/office/drawing/2014/main" id="{9CF8F81E-A6C4-4630-AAD8-0F81F5C6CF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23250" y="384576"/>
            <a:ext cx="1347087" cy="120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BUREN - eco-neutral Sugarcane Paper A5 Notebook - Black">
            <a:extLst>
              <a:ext uri="{FF2B5EF4-FFF2-40B4-BE49-F238E27FC236}">
                <a16:creationId xmlns:a16="http://schemas.microsoft.com/office/drawing/2014/main" id="{15A71518-CF84-48BC-8B7D-9576151441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8363" y="715763"/>
            <a:ext cx="1863840" cy="2874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BUREN - eco-neutral Sugarcane Paper A5 Notebook - Navy Blue">
            <a:extLst>
              <a:ext uri="{FF2B5EF4-FFF2-40B4-BE49-F238E27FC236}">
                <a16:creationId xmlns:a16="http://schemas.microsoft.com/office/drawing/2014/main" id="{C6D71A58-B614-4255-9280-6E8165DF7F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92770" y="1803641"/>
            <a:ext cx="1886421" cy="287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BUREN - eco-neutral Sugarcane Paper A5 Notebook - Grey">
            <a:extLst>
              <a:ext uri="{FF2B5EF4-FFF2-40B4-BE49-F238E27FC236}">
                <a16:creationId xmlns:a16="http://schemas.microsoft.com/office/drawing/2014/main" id="{05DF0015-8E26-4D42-9804-A7CF22F2C4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39708" y="2797128"/>
            <a:ext cx="1886421" cy="287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BUREN - eco-neutral Sugarcane Paper Notebook - Black">
            <a:extLst>
              <a:ext uri="{FF2B5EF4-FFF2-40B4-BE49-F238E27FC236}">
                <a16:creationId xmlns:a16="http://schemas.microsoft.com/office/drawing/2014/main" id="{ACA74508-DD7C-4C83-9234-EE1B1576E0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84372" y="1966947"/>
            <a:ext cx="1509654" cy="225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6" name="Picture 10" descr="BUREN - eco-neutral Sugarcane Paper Notebook - Grey">
            <a:extLst>
              <a:ext uri="{FF2B5EF4-FFF2-40B4-BE49-F238E27FC236}">
                <a16:creationId xmlns:a16="http://schemas.microsoft.com/office/drawing/2014/main" id="{DF66A5A5-2DF3-487D-9573-2D626708DC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17744" y="2173513"/>
            <a:ext cx="2970322" cy="1986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D7974DFD-71A5-2F1F-730B-35FAB244AF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3666997"/>
              </p:ext>
            </p:extLst>
          </p:nvPr>
        </p:nvGraphicFramePr>
        <p:xfrm>
          <a:off x="6748893" y="5400236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287316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563479" y="3911007"/>
            <a:ext cx="505134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Cover is made from leaves of the cactus plant which contains 45% cactus material by weight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192 FSC-certified black-edged pages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3% of sales proceeds of each product is committed to Water.org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FSC-Certified Gift box packing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37130" y="868821"/>
            <a:ext cx="4727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Kinel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- Cactus Leather Journal Notebook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E3CDD2-3665-7DDD-30A0-AF97BB34468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5767" y="306240"/>
            <a:ext cx="1399654" cy="52322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F4F4233-AA10-EB0D-6B7D-A951CB6615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64353" y="5507947"/>
            <a:ext cx="1482313" cy="723079"/>
          </a:xfrm>
          <a:prstGeom prst="rect">
            <a:avLst/>
          </a:prstGeom>
        </p:spPr>
      </p:pic>
      <p:pic>
        <p:nvPicPr>
          <p:cNvPr id="9220" name="Picture 4" descr="KINEL - CHANGE Collection Cactus Leather Journal Notebook">
            <a:extLst>
              <a:ext uri="{FF2B5EF4-FFF2-40B4-BE49-F238E27FC236}">
                <a16:creationId xmlns:a16="http://schemas.microsoft.com/office/drawing/2014/main" id="{61D9F5D4-71F5-4577-940B-8EBA64A748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7696" y="530239"/>
            <a:ext cx="5738456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KINEL - CHANGE Collection Cactus Leather Notebook">
            <a:extLst>
              <a:ext uri="{FF2B5EF4-FFF2-40B4-BE49-F238E27FC236}">
                <a16:creationId xmlns:a16="http://schemas.microsoft.com/office/drawing/2014/main" id="{8C9AAD25-E843-4EFF-A00B-BA16740EBF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73461" y="4188296"/>
            <a:ext cx="3863180" cy="2377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KINEL - CHANGE Collection Cactus Leather Notebook">
            <a:extLst>
              <a:ext uri="{FF2B5EF4-FFF2-40B4-BE49-F238E27FC236}">
                <a16:creationId xmlns:a16="http://schemas.microsoft.com/office/drawing/2014/main" id="{26DE8A2A-9D7D-4DFA-8DA1-CD29494CA2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07102" y="1724476"/>
            <a:ext cx="1313346" cy="1889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KINEL - CHANGE Collection Cactus Leather Notebook">
            <a:extLst>
              <a:ext uri="{FF2B5EF4-FFF2-40B4-BE49-F238E27FC236}">
                <a16:creationId xmlns:a16="http://schemas.microsoft.com/office/drawing/2014/main" id="{C5EE0C2C-E451-4B82-A813-1C40A49758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63479" y="1821649"/>
            <a:ext cx="1281623" cy="203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KINEL - CHANGE Collection Cactus Leather Notebook">
            <a:extLst>
              <a:ext uri="{FF2B5EF4-FFF2-40B4-BE49-F238E27FC236}">
                <a16:creationId xmlns:a16="http://schemas.microsoft.com/office/drawing/2014/main" id="{E5CBA3A0-C4F3-4365-94B0-F6447EE77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82448" y="1743826"/>
            <a:ext cx="2244844" cy="1870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96AC07-723A-EBBB-4736-D586BA9BFEB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003" y="379806"/>
            <a:ext cx="1399655" cy="1313447"/>
          </a:xfrm>
          <a:prstGeom prst="rect">
            <a:avLst/>
          </a:prstGeom>
        </p:spPr>
      </p:pic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F9AC1D43-C746-AC72-437D-208268650D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3666997"/>
              </p:ext>
            </p:extLst>
          </p:nvPr>
        </p:nvGraphicFramePr>
        <p:xfrm>
          <a:off x="6748893" y="5400236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481891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563479" y="4028089"/>
            <a:ext cx="51388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A5 Softcover Notebook Cover made from GRS-certified recycled PU Leather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160 FSC-certified pages from well managed forests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Stylish elastic closure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37130" y="868821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Peja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- A5 Recycled PU Soft Cover Notebook</a:t>
            </a:r>
            <a:endParaRPr lang="en-GB" sz="2800" b="1" dirty="0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1C649B-317D-4E80-9B82-EA409371E52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7890" y="362654"/>
            <a:ext cx="1922843" cy="389730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2839020F-1F0A-4B28-B3D0-878F85F5047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2136" y="180144"/>
            <a:ext cx="1487288" cy="690845"/>
          </a:xfrm>
          <a:prstGeom prst="rect">
            <a:avLst/>
          </a:prstGeom>
        </p:spPr>
      </p:pic>
      <p:pic>
        <p:nvPicPr>
          <p:cNvPr id="6148" name="Picture 4" descr="PEJA - Santhome A5 Recycled PU Soft Cover Notebook - Black">
            <a:extLst>
              <a:ext uri="{FF2B5EF4-FFF2-40B4-BE49-F238E27FC236}">
                <a16:creationId xmlns:a16="http://schemas.microsoft.com/office/drawing/2014/main" id="{DBEF6DD6-B9A7-4477-AD63-DBDDD92843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9146" y="1435572"/>
            <a:ext cx="5667768" cy="3986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PEJA - Santhome A5 Recycled PU Soft Cover Notebook - Tan">
            <a:extLst>
              <a:ext uri="{FF2B5EF4-FFF2-40B4-BE49-F238E27FC236}">
                <a16:creationId xmlns:a16="http://schemas.microsoft.com/office/drawing/2014/main" id="{CE3B5F90-5E85-479E-9840-1AF26BF9E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06123" y="2164080"/>
            <a:ext cx="2426770" cy="171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PEJA - Santhome A5 Recycled PU Notebook - Black">
            <a:extLst>
              <a:ext uri="{FF2B5EF4-FFF2-40B4-BE49-F238E27FC236}">
                <a16:creationId xmlns:a16="http://schemas.microsoft.com/office/drawing/2014/main" id="{D4AC3EBD-70B1-4C27-A049-031BCA3257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98210" y="2034576"/>
            <a:ext cx="1249727" cy="184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PEJA - Santhome A5 Recycled PU Notebook - Tan">
            <a:extLst>
              <a:ext uri="{FF2B5EF4-FFF2-40B4-BE49-F238E27FC236}">
                <a16:creationId xmlns:a16="http://schemas.microsoft.com/office/drawing/2014/main" id="{AB3387B6-C0D2-4631-A706-AFE3878CA1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42401" y="2034576"/>
            <a:ext cx="1197459" cy="184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E750B081-7A5E-4421-9085-841A6F068B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59146" y="613540"/>
            <a:ext cx="1076570" cy="1670538"/>
          </a:xfrm>
          <a:prstGeom prst="rect">
            <a:avLst/>
          </a:prstGeom>
        </p:spPr>
      </p:pic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D6A0B92F-A707-4432-0F2A-3BA9B4E9F8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3666997"/>
              </p:ext>
            </p:extLst>
          </p:nvPr>
        </p:nvGraphicFramePr>
        <p:xfrm>
          <a:off x="6748893" y="5400236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859605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537130" y="3501011"/>
            <a:ext cx="40737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Bamboo eternity pencil writes up to 20,000 metres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Replaces 100 traditional wooden pencils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No sharpening needed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37130" y="1240134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Eternity eco-neutral Bamboo 100x Long Lasting Pencil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170" name="Picture 2" descr="ETERNITY - eco-neutral Bamboo 100x Long Lasting Pencil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88101" y="2577454"/>
            <a:ext cx="5465737" cy="64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ETERNITY - eco-neutral Bamboo 100x Long Lasting Pencil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8359" y="0"/>
            <a:ext cx="61043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phic 35">
            <a:extLst>
              <a:ext uri="{FF2B5EF4-FFF2-40B4-BE49-F238E27FC236}">
                <a16:creationId xmlns:a16="http://schemas.microsoft.com/office/drawing/2014/main" id="{D3FF2EA3-FB9B-F80B-5254-739740FA12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48143" y="308322"/>
            <a:ext cx="1644314" cy="407441"/>
          </a:xfrm>
          <a:prstGeom prst="rect">
            <a:avLst/>
          </a:prstGeom>
        </p:spPr>
      </p:pic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EF4F0B30-61FC-211C-1092-CF25C55136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40892"/>
              </p:ext>
            </p:extLst>
          </p:nvPr>
        </p:nvGraphicFramePr>
        <p:xfrm>
          <a:off x="6748893" y="4530808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484463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563479" y="4080966"/>
            <a:ext cx="50513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Barrel made from RCS-certified Recycled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Aluminum</a:t>
            </a:r>
            <a:endParaRPr lang="en-GB" sz="1400" dirty="0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Recycled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aluminum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uses 95% 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less energy vs producing from its raw form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3% of sales proceeds of each product is committed to Water.org</a:t>
            </a:r>
            <a:endParaRPr lang="en-GB" sz="1400" dirty="0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37130" y="868821"/>
            <a:ext cx="4727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Massa - Recycled </a:t>
            </a:r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Aluminum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Ball Pen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E3CDD2-3665-7DDD-30A0-AF97BB34468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1865" y="206139"/>
            <a:ext cx="1830935" cy="68444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F4F4233-AA10-EB0D-6B7D-A951CB6615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64353" y="5507947"/>
            <a:ext cx="1482313" cy="72307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26F9172-040F-473E-855B-EB9896B867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63479" y="206139"/>
            <a:ext cx="929808" cy="684443"/>
          </a:xfrm>
          <a:prstGeom prst="rect">
            <a:avLst/>
          </a:prstGeom>
        </p:spPr>
      </p:pic>
      <p:pic>
        <p:nvPicPr>
          <p:cNvPr id="2050" name="Picture 2" descr="MASSA - Recycled Aluminum Ball Pen - Black">
            <a:extLst>
              <a:ext uri="{FF2B5EF4-FFF2-40B4-BE49-F238E27FC236}">
                <a16:creationId xmlns:a16="http://schemas.microsoft.com/office/drawing/2014/main" id="{F124B5BB-E22B-45B5-A956-E1EFA684F1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06706" y="852742"/>
            <a:ext cx="768436" cy="5152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ASSA - Recycled Aluminum Ball Pen - Black">
            <a:extLst>
              <a:ext uri="{FF2B5EF4-FFF2-40B4-BE49-F238E27FC236}">
                <a16:creationId xmlns:a16="http://schemas.microsoft.com/office/drawing/2014/main" id="{CF46E85A-51CA-4A04-8572-AB4EB5EDB9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72535" y="1928553"/>
            <a:ext cx="238454" cy="191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ASSA - Recycled Aluminum Ball Pen - Black">
            <a:extLst>
              <a:ext uri="{FF2B5EF4-FFF2-40B4-BE49-F238E27FC236}">
                <a16:creationId xmlns:a16="http://schemas.microsoft.com/office/drawing/2014/main" id="{4AA811D4-4AE5-4FDE-9F21-53734CE409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93776" y="1928553"/>
            <a:ext cx="198009" cy="191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EB24B9D5-DDED-4E77-A774-A30EFB66A84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617526" y="1928553"/>
            <a:ext cx="510474" cy="1906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07866B-1CCF-E114-1B64-37AD3B9B4B9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1699" y="527688"/>
            <a:ext cx="1198350" cy="1406227"/>
          </a:xfrm>
          <a:prstGeom prst="rect">
            <a:avLst/>
          </a:prstGeom>
        </p:spPr>
      </p:pic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0969907A-7CE5-33BB-9B45-3AD15CE4BE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3666997"/>
              </p:ext>
            </p:extLst>
          </p:nvPr>
        </p:nvGraphicFramePr>
        <p:xfrm>
          <a:off x="6748893" y="5400236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638253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37131" y="868821"/>
            <a:ext cx="49030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Hofn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- Rechargeable Mini Hand Fan - White</a:t>
            </a:r>
            <a:endParaRPr lang="en-GB" sz="2800" b="1" dirty="0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BE2739-EC4F-7CA9-1EC2-237FDB999F8B}"/>
              </a:ext>
            </a:extLst>
          </p:cNvPr>
          <p:cNvSpPr txBox="1"/>
          <p:nvPr/>
        </p:nvSpPr>
        <p:spPr>
          <a:xfrm>
            <a:off x="6577890" y="4210190"/>
            <a:ext cx="47911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Rechargeable Battery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Up to 4 hours of use on single charge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With carabiner that doubles as a stand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3 speed options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EE29A20-5F47-491A-8595-4C80C91442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27798" y="292763"/>
            <a:ext cx="1961362" cy="468644"/>
          </a:xfrm>
          <a:prstGeom prst="rect">
            <a:avLst/>
          </a:prstGeom>
        </p:spPr>
      </p:pic>
      <p:pic>
        <p:nvPicPr>
          <p:cNvPr id="50178" name="Picture 2" descr="HOFN - Rechargeable Mini Hand Fan - White">
            <a:extLst>
              <a:ext uri="{FF2B5EF4-FFF2-40B4-BE49-F238E27FC236}">
                <a16:creationId xmlns:a16="http://schemas.microsoft.com/office/drawing/2014/main" id="{A92D1CF7-2716-41EB-BA03-805E262772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43760" y="975360"/>
            <a:ext cx="2387600" cy="491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0" name="Picture 4" descr="HOFN - @memorii Portable Mini Fan - White">
            <a:extLst>
              <a:ext uri="{FF2B5EF4-FFF2-40B4-BE49-F238E27FC236}">
                <a16:creationId xmlns:a16="http://schemas.microsoft.com/office/drawing/2014/main" id="{F91C7B40-83F2-492E-A87A-7E6A1149A6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67259" y="2029807"/>
            <a:ext cx="1012575" cy="211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2" name="Picture 6" descr="HOFN - @memorii Portable Mini Fan - White">
            <a:extLst>
              <a:ext uri="{FF2B5EF4-FFF2-40B4-BE49-F238E27FC236}">
                <a16:creationId xmlns:a16="http://schemas.microsoft.com/office/drawing/2014/main" id="{32C59C9D-1058-445F-8DE5-75940C6F55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95962" y="2053101"/>
            <a:ext cx="968542" cy="207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E9E8396F-C244-84DF-DD41-FE5A2AC319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3666997"/>
              </p:ext>
            </p:extLst>
          </p:nvPr>
        </p:nvGraphicFramePr>
        <p:xfrm>
          <a:off x="6748893" y="5400236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485520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URBINO - Santhome RPET Auto-Open 23&amp;quot; Umbrella with SPF50 UV Protection">
            <a:extLst>
              <a:ext uri="{FF2B5EF4-FFF2-40B4-BE49-F238E27FC236}">
                <a16:creationId xmlns:a16="http://schemas.microsoft.com/office/drawing/2014/main" id="{2BB7A7AC-4956-22E3-D24B-7BB195539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001" y="330964"/>
            <a:ext cx="6262333" cy="626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37130" y="868821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Urbino - RPET Auto-Open 23" Umbrella with SPF50 UV Protection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BE2739-EC4F-7CA9-1EC2-237FDB999F8B}"/>
              </a:ext>
            </a:extLst>
          </p:cNvPr>
          <p:cNvSpPr txBox="1"/>
          <p:nvPr/>
        </p:nvSpPr>
        <p:spPr>
          <a:xfrm>
            <a:off x="6577890" y="4042011"/>
            <a:ext cx="51388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Made From GRS-certified 190T Recycled PET fabric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3% sales of proceeds of each umbrella is committed to Water.org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Auto Open/Close function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Fiberglass frame for strength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SPF50 UV protection to lesson exposure from harmful UV rays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Sustainable GRS certified fabric made from 6 plastic bottles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7ACA6E-C2C9-3E3F-7171-707CAF31B62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7890" y="362654"/>
            <a:ext cx="1922843" cy="3897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A725E3-A719-5A37-5FC1-B6A2AECCEE3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8938" y="306240"/>
            <a:ext cx="1399654" cy="523220"/>
          </a:xfrm>
          <a:prstGeom prst="rect">
            <a:avLst/>
          </a:prstGeom>
        </p:spPr>
      </p:pic>
      <p:pic>
        <p:nvPicPr>
          <p:cNvPr id="4100" name="Picture 4" descr="URBINO - Santhome Recycled 3 Fold 23&amp;quot;  Umbrella">
            <a:extLst>
              <a:ext uri="{FF2B5EF4-FFF2-40B4-BE49-F238E27FC236}">
                <a16:creationId xmlns:a16="http://schemas.microsoft.com/office/drawing/2014/main" id="{7B66409C-FB91-BBD8-D780-68CED4FC21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828002" y="1920345"/>
            <a:ext cx="655317" cy="2135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URBINO - Santhome Recycled 3 Fold 23&amp;quot;  Umbrella">
            <a:extLst>
              <a:ext uri="{FF2B5EF4-FFF2-40B4-BE49-F238E27FC236}">
                <a16:creationId xmlns:a16="http://schemas.microsoft.com/office/drawing/2014/main" id="{154A001B-136B-C719-F057-A7456CF19C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67967" y="1920345"/>
            <a:ext cx="1773875" cy="199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URBINO - Santhome Recycled 3 Fold 23&amp;quot;  Umbrella">
            <a:extLst>
              <a:ext uri="{FF2B5EF4-FFF2-40B4-BE49-F238E27FC236}">
                <a16:creationId xmlns:a16="http://schemas.microsoft.com/office/drawing/2014/main" id="{1C563E26-01A5-6147-DA64-7BD78B0106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877"/>
          <a:stretch/>
        </p:blipFill>
        <p:spPr bwMode="auto">
          <a:xfrm>
            <a:off x="6601098" y="2037572"/>
            <a:ext cx="2023789" cy="1757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F34D277F-1B4E-6A36-D23E-1DD198069C7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4358" y="180144"/>
            <a:ext cx="1487288" cy="690845"/>
          </a:xfrm>
          <a:prstGeom prst="rect">
            <a:avLst/>
          </a:prstGeom>
        </p:spPr>
      </p:pic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2272C46F-6923-AAD2-7673-80A7673402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5108607"/>
              </p:ext>
            </p:extLst>
          </p:nvPr>
        </p:nvGraphicFramePr>
        <p:xfrm>
          <a:off x="6748893" y="5640076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646578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566407" y="4344931"/>
            <a:ext cx="4423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Made from GRS Certified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rPET</a:t>
            </a:r>
            <a:endParaRPr lang="en-GB" sz="1400" dirty="0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Modern minimalist design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66407" y="968785"/>
            <a:ext cx="56255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Baruth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- </a:t>
            </a:r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Giftology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GRS-certified Recycled RPET Backpack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605D4A9-DAD0-CEEA-7E91-98D65526689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8221" y="323120"/>
            <a:ext cx="1728164" cy="559775"/>
          </a:xfrm>
          <a:prstGeom prst="rect">
            <a:avLst/>
          </a:prstGeom>
        </p:spPr>
      </p:pic>
      <p:pic>
        <p:nvPicPr>
          <p:cNvPr id="7176" name="Picture 8" descr="BARUTH - Giftology GRS-certified Recycled RPET Backpack - Blue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98067" y="1969163"/>
            <a:ext cx="1645680" cy="209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BARUTH - Giftology GRS-certified Recycled RPET Backpack - Grey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43747" y="1969163"/>
            <a:ext cx="1496458" cy="210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BARUTH - Giftology GRS-certified Recycled RPET Backpack - Black">
            <a:extLst>
              <a:ext uri="{FF2B5EF4-FFF2-40B4-BE49-F238E27FC236}">
                <a16:creationId xmlns:a16="http://schemas.microsoft.com/office/drawing/2014/main" id="{8005D49C-5102-4D2F-BE3E-2E3DDE4E45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23279" y="1989934"/>
            <a:ext cx="1669928" cy="210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61517B3E-9789-D573-C60D-37FEA2546EA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1176" y="180144"/>
            <a:ext cx="1487288" cy="690845"/>
          </a:xfrm>
          <a:prstGeom prst="rect">
            <a:avLst/>
          </a:prstGeom>
        </p:spPr>
      </p:pic>
      <p:pic>
        <p:nvPicPr>
          <p:cNvPr id="5" name="Picture 4" descr="A group of luggage bags&#10;&#10;Description automatically generated with low confidence">
            <a:extLst>
              <a:ext uri="{FF2B5EF4-FFF2-40B4-BE49-F238E27FC236}">
                <a16:creationId xmlns:a16="http://schemas.microsoft.com/office/drawing/2014/main" id="{D92AC62A-7692-287F-6209-34CBF103672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39" t="-2864" r="-2006" b="-8784"/>
          <a:stretch/>
        </p:blipFill>
        <p:spPr>
          <a:xfrm>
            <a:off x="84408" y="1461177"/>
            <a:ext cx="6119695" cy="4058014"/>
          </a:xfrm>
          <a:prstGeom prst="rect">
            <a:avLst/>
          </a:prstGeom>
        </p:spPr>
      </p:pic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5D3298E2-C0FF-4453-81C5-A31011F558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8687150"/>
              </p:ext>
            </p:extLst>
          </p:nvPr>
        </p:nvGraphicFramePr>
        <p:xfrm>
          <a:off x="6748893" y="5235345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337336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D65798-CBFC-19A1-08E3-27DB4EEFE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596C7A9-F811-B0D8-4AED-16452DF99A99}"/>
              </a:ext>
            </a:extLst>
          </p:cNvPr>
          <p:cNvSpPr txBox="1"/>
          <p:nvPr/>
        </p:nvSpPr>
        <p:spPr>
          <a:xfrm>
            <a:off x="6566407" y="3768779"/>
            <a:ext cx="56255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Recycled PET Commuter 15.6" Laptop Backpack - Made from highly durable Antimicrobial 1680D RPET, this backpacks stops ocean plastic pollution and features a front pocket with 5 min UV-C disinfection / sterilization pocket (requires own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powerbank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) to keep your everyday essentials sanitized and free from germs.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This bag protects the environment while keeping you safe as well.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Other features of this backpack include an USB output, RFID pockets, pen loops and a side water bottle pocket.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3BE0641-079E-CFC8-27E4-30B9908D05A2}"/>
              </a:ext>
            </a:extLst>
          </p:cNvPr>
          <p:cNvSpPr txBox="1"/>
          <p:nvPr/>
        </p:nvSpPr>
        <p:spPr>
          <a:xfrm>
            <a:off x="6566407" y="968785"/>
            <a:ext cx="56255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Castile- UV-C Sterilization Backpack in Anti-microbial RPET Fabric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561D6E20-4F8C-C199-7568-3BD34F05998F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122" name="Picture 2" descr="CASTILE- UV-C Sterilization Backpack in Anti-microbial RPET Fabric">
            <a:extLst>
              <a:ext uri="{FF2B5EF4-FFF2-40B4-BE49-F238E27FC236}">
                <a16:creationId xmlns:a16="http://schemas.microsoft.com/office/drawing/2014/main" id="{0771F611-45E7-B0BF-1C44-EDE673F8C2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0" r="13278"/>
          <a:stretch/>
        </p:blipFill>
        <p:spPr bwMode="auto">
          <a:xfrm>
            <a:off x="1399659" y="1420804"/>
            <a:ext cx="3420761" cy="4293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Viewer">
            <a:extLst>
              <a:ext uri="{FF2B5EF4-FFF2-40B4-BE49-F238E27FC236}">
                <a16:creationId xmlns:a16="http://schemas.microsoft.com/office/drawing/2014/main" id="{CDCC703B-620D-18DC-CD9E-9FB540787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361" y="2125276"/>
            <a:ext cx="1605268" cy="1605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Viewer">
            <a:extLst>
              <a:ext uri="{FF2B5EF4-FFF2-40B4-BE49-F238E27FC236}">
                <a16:creationId xmlns:a16="http://schemas.microsoft.com/office/drawing/2014/main" id="{F532FEA7-A6C1-3D48-60B7-68A573E3D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2399" y="2163511"/>
            <a:ext cx="1641750" cy="164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ASTILE- UV-C Sterilization Backpack in Anti-microbial RPET Fabric">
            <a:extLst>
              <a:ext uri="{FF2B5EF4-FFF2-40B4-BE49-F238E27FC236}">
                <a16:creationId xmlns:a16="http://schemas.microsoft.com/office/drawing/2014/main" id="{39240CDD-5B6D-A8C3-3CDA-4BFB52FAC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621" y="1962452"/>
            <a:ext cx="1605268" cy="1605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8687D08C-CC1B-9B5F-6B9A-EE12266754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9851917"/>
              </p:ext>
            </p:extLst>
          </p:nvPr>
        </p:nvGraphicFramePr>
        <p:xfrm>
          <a:off x="6748893" y="5640076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1097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39956" y="3231891"/>
            <a:ext cx="531388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Cergy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is the perfect item for on your desk or table!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The light up logo area on the front allows for a large logo space with great visibility making it a perfect gift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This trendy desk organizer allows you to keep your desk tidy and charge your phone without any wires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Including 100 cm micro USB cable to connect the charger to a power source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5W wireless charging. Input DC 5V/ 1.5A. Output: 5V/800mA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37128" y="899125"/>
            <a:ext cx="5505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Cergy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5W Wireless Charger Desktop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D58D9C2-795D-4830-F082-E885BE687E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27798" y="313752"/>
            <a:ext cx="1823475" cy="435698"/>
          </a:xfrm>
          <a:prstGeom prst="rect">
            <a:avLst/>
          </a:prstGeom>
        </p:spPr>
      </p:pic>
      <p:pic>
        <p:nvPicPr>
          <p:cNvPr id="2" name="Picture 2" descr="CERGY - @memorii 5W Wireless Charger Desktop">
            <a:extLst>
              <a:ext uri="{FF2B5EF4-FFF2-40B4-BE49-F238E27FC236}">
                <a16:creationId xmlns:a16="http://schemas.microsoft.com/office/drawing/2014/main" id="{256A5174-4616-480F-B1DE-457F0BEDB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22" y="632476"/>
            <a:ext cx="5541818" cy="554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ERGY - @memorii 5W Wireless Charger Desktop">
            <a:extLst>
              <a:ext uri="{FF2B5EF4-FFF2-40B4-BE49-F238E27FC236}">
                <a16:creationId xmlns:a16="http://schemas.microsoft.com/office/drawing/2014/main" id="{83541761-200C-4AE5-BA13-D353ACD009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" t="18266" b="25121"/>
          <a:stretch/>
        </p:blipFill>
        <p:spPr bwMode="auto">
          <a:xfrm>
            <a:off x="6659621" y="1581123"/>
            <a:ext cx="2253786" cy="128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ERGY - @memorii 5W Wireless Charger Desktop">
            <a:extLst>
              <a:ext uri="{FF2B5EF4-FFF2-40B4-BE49-F238E27FC236}">
                <a16:creationId xmlns:a16="http://schemas.microsoft.com/office/drawing/2014/main" id="{7A07E2C9-2EB8-4C09-A980-A7F7B41036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" t="12298" r="3783" b="12379"/>
          <a:stretch/>
        </p:blipFill>
        <p:spPr bwMode="auto">
          <a:xfrm>
            <a:off x="9647288" y="1556135"/>
            <a:ext cx="1650583" cy="133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/>
        </p:nvGraphicFramePr>
        <p:xfrm>
          <a:off x="6703923" y="5220352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429473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784468" y="823941"/>
            <a:ext cx="49603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Niesky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Copper Vacuum Insulated Double Wall Water Bottle – 500ml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784468" y="3748857"/>
            <a:ext cx="44005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Dual copper and vacuum insulation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12 hours hot, 20 hours cold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Comes in 8 vibrant corporate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colors</a:t>
            </a:r>
            <a:endParaRPr lang="en-GB" sz="1400" dirty="0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500 ml capacity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E1D695-2EFC-3998-4776-89A4414781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5558" y="323120"/>
            <a:ext cx="1728164" cy="559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ECDC7C-6AC9-ECB0-54B6-F72788216C2D}"/>
              </a:ext>
            </a:extLst>
          </p:cNvPr>
          <p:cNvSpPr txBox="1"/>
          <p:nvPr/>
        </p:nvSpPr>
        <p:spPr>
          <a:xfrm>
            <a:off x="6798116" y="2449296"/>
            <a:ext cx="3587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venir LT Std 65 Medium" panose="020B0803020203020204" pitchFamily="34" charset="0"/>
              </a:rPr>
              <a:t>COPPER VACUUM INSULATED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C35603-FCC5-8D79-1F2A-0AF722A712C4}"/>
              </a:ext>
            </a:extLst>
          </p:cNvPr>
          <p:cNvSpPr txBox="1"/>
          <p:nvPr/>
        </p:nvSpPr>
        <p:spPr>
          <a:xfrm>
            <a:off x="6784468" y="2907193"/>
            <a:ext cx="3856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venir LT Std 45 Book" panose="020B0502020203020204" pitchFamily="34" charset="0"/>
              </a:rPr>
              <a:t>Copper plated inner walls for longer hours of enjoyment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7FE36A8-DC83-787F-19B6-3E254D522AFF}"/>
              </a:ext>
            </a:extLst>
          </p:cNvPr>
          <p:cNvCxnSpPr/>
          <p:nvPr/>
        </p:nvCxnSpPr>
        <p:spPr>
          <a:xfrm>
            <a:off x="6895558" y="2879897"/>
            <a:ext cx="37224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146" name="Picture 2" descr="NIESKY - Copper Vacuum Insulated Double Wall Water Bottle - Black">
            <a:extLst>
              <a:ext uri="{FF2B5EF4-FFF2-40B4-BE49-F238E27FC236}">
                <a16:creationId xmlns:a16="http://schemas.microsoft.com/office/drawing/2014/main" id="{55AB447B-1764-0215-5B1F-398367586F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84" t="6339" r="37296" b="3849"/>
          <a:stretch/>
        </p:blipFill>
        <p:spPr bwMode="auto">
          <a:xfrm>
            <a:off x="447206" y="1694160"/>
            <a:ext cx="1207102" cy="407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NIESKY - Copper Vacuum Insulated Double Wall Water Bottle - Navy Blue">
            <a:extLst>
              <a:ext uri="{FF2B5EF4-FFF2-40B4-BE49-F238E27FC236}">
                <a16:creationId xmlns:a16="http://schemas.microsoft.com/office/drawing/2014/main" id="{54B55081-6F61-D56C-D552-1B5F5874A4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41" t="4712" r="35039" b="3849"/>
          <a:stretch/>
        </p:blipFill>
        <p:spPr bwMode="auto">
          <a:xfrm>
            <a:off x="1662280" y="1597047"/>
            <a:ext cx="1235374" cy="4243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NIESKY - Copper Vacuum Insulated Double Wall Water Bottle - Red">
            <a:extLst>
              <a:ext uri="{FF2B5EF4-FFF2-40B4-BE49-F238E27FC236}">
                <a16:creationId xmlns:a16="http://schemas.microsoft.com/office/drawing/2014/main" id="{2E14EDCD-DDA3-A50E-42E4-AE5FE1D28D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0" t="4117" r="37261" b="4444"/>
          <a:stretch/>
        </p:blipFill>
        <p:spPr bwMode="auto">
          <a:xfrm>
            <a:off x="2891831" y="1507494"/>
            <a:ext cx="1235373" cy="448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NIESKY - Copper Vacuum Insulated Double Wall Water Bottle - Green">
            <a:extLst>
              <a:ext uri="{FF2B5EF4-FFF2-40B4-BE49-F238E27FC236}">
                <a16:creationId xmlns:a16="http://schemas.microsoft.com/office/drawing/2014/main" id="{375146C8-81DE-60F4-9E1B-3CD4FEE970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4" t="6177" r="34171" b="6667"/>
          <a:stretch/>
        </p:blipFill>
        <p:spPr bwMode="auto">
          <a:xfrm>
            <a:off x="4200657" y="1597047"/>
            <a:ext cx="1458823" cy="423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E5BD22FF-CB15-AA48-21A8-95E0CE11B4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0926520"/>
              </p:ext>
            </p:extLst>
          </p:nvPr>
        </p:nvGraphicFramePr>
        <p:xfrm>
          <a:off x="6748893" y="4950530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002177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72535" y="3885313"/>
            <a:ext cx="392019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Easy Grip, Flat Sides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SS 304 Inside, SS 201 Outside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Wide Mouth Fits Ice Cube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Screw-On Cap; BPA Free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12 Hours Cold And 8 Hours Hot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58674" y="861307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Galati Canteen Reusable Water Bottle with Insulation – 450ml</a:t>
            </a:r>
          </a:p>
        </p:txBody>
      </p:sp>
      <p:pic>
        <p:nvPicPr>
          <p:cNvPr id="13314" name="Picture 2" descr="GALATI - Hans Larsen Double Wall Stainless Steel Water Bottle - Black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96256" y="1856789"/>
            <a:ext cx="687024" cy="190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GALATI - Hans Larsen Double Wall Stainless Steel Water Bottle - Blac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695" y="946546"/>
            <a:ext cx="5890809" cy="4797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GALATI - Hans Larsen Double Wall Stainless Steel Water Bottle - Copper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26858" y="1924610"/>
            <a:ext cx="628379" cy="1826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6" name="Picture 14" descr="GALATI - Hans Larsen Double Wall Stainless Steel Water Bottle - White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53910" y="1881642"/>
            <a:ext cx="664379" cy="188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raphic 11">
            <a:extLst>
              <a:ext uri="{FF2B5EF4-FFF2-40B4-BE49-F238E27FC236}">
                <a16:creationId xmlns:a16="http://schemas.microsoft.com/office/drawing/2014/main" id="{B013AD0C-D8D5-4C58-903E-9846169988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72535" y="372244"/>
            <a:ext cx="1735504" cy="326682"/>
          </a:xfrm>
          <a:prstGeom prst="rect">
            <a:avLst/>
          </a:prstGeom>
        </p:spPr>
      </p:pic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9ABB1941-F681-FE32-E0A1-5C3E3CA472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3641010"/>
              </p:ext>
            </p:extLst>
          </p:nvPr>
        </p:nvGraphicFramePr>
        <p:xfrm>
          <a:off x="6748893" y="5235344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716497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536937" y="4326349"/>
            <a:ext cx="45715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Borosilicate Glass Body &amp; Eco Bamboo Top Cap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Silicon Sleeve For Protection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Eco-Friendly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496073" y="932678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Megara Borosilicate 550 ml </a:t>
            </a:r>
          </a:p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Glass Bottle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4C09B46-471E-4F63-887C-B1DC375AA7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2127" y="2011161"/>
            <a:ext cx="1211568" cy="20443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F4A0B27-88DE-4A1D-9F56-39BE5955919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03033" y="2022364"/>
            <a:ext cx="999145" cy="1895522"/>
          </a:xfrm>
          <a:prstGeom prst="rect">
            <a:avLst/>
          </a:prstGeom>
        </p:spPr>
      </p:pic>
      <p:pic>
        <p:nvPicPr>
          <p:cNvPr id="10246" name="Picture 6" descr="MEGARA - Hans Larsen Borosilicate 550 ml Glass Bottle">
            <a:extLst>
              <a:ext uri="{FF2B5EF4-FFF2-40B4-BE49-F238E27FC236}">
                <a16:creationId xmlns:a16="http://schemas.microsoft.com/office/drawing/2014/main" id="{9C2D88EE-CB93-4298-853D-0A2ACD838C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01764" y="1931096"/>
            <a:ext cx="694723" cy="2078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plant&#10;&#10;Description automatically generated">
            <a:extLst>
              <a:ext uri="{FF2B5EF4-FFF2-40B4-BE49-F238E27FC236}">
                <a16:creationId xmlns:a16="http://schemas.microsoft.com/office/drawing/2014/main" id="{4DE0075C-8F3F-1D6A-8F17-496A72C4409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8599" y="0"/>
            <a:ext cx="6124599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7F6FE128-C0FC-8650-856F-D5BBCD1692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72535" y="372244"/>
            <a:ext cx="1735504" cy="326682"/>
          </a:xfrm>
          <a:prstGeom prst="rect">
            <a:avLst/>
          </a:prstGeom>
        </p:spPr>
      </p:pic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BD438C01-B112-278C-BCE0-242EFC9583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8700209"/>
              </p:ext>
            </p:extLst>
          </p:nvPr>
        </p:nvGraphicFramePr>
        <p:xfrm>
          <a:off x="6748893" y="5175383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565326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425FAF-DC69-58D4-CD05-187648370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91505152-C250-D62D-CB87-A015B584E86E}"/>
              </a:ext>
            </a:extLst>
          </p:cNvPr>
          <p:cNvSpPr txBox="1"/>
          <p:nvPr/>
        </p:nvSpPr>
        <p:spPr>
          <a:xfrm>
            <a:off x="6536937" y="3980116"/>
            <a:ext cx="52753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Double wall tumbler.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304 SS inside and ABS plastic outside.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Engrave your logo and when you pick up the bottle, logo on tumbler will light up for optimal brand exposure.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Including 2 CR2032 cell battery.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Content: 180 ml. Fits most coffee machines.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4D89ED4-7A9C-C787-F174-208A47BC2718}"/>
              </a:ext>
            </a:extLst>
          </p:cNvPr>
          <p:cNvSpPr txBox="1"/>
          <p:nvPr/>
        </p:nvSpPr>
        <p:spPr>
          <a:xfrm>
            <a:off x="6496073" y="932678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Hengelo - Tumbler with Light-Up Logo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697DC810-CFFD-0B2E-383E-00EC0A85FE6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4022B00-9CF6-FC98-DE52-5DDEA91FB0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72535" y="372244"/>
            <a:ext cx="1735504" cy="326682"/>
          </a:xfrm>
          <a:prstGeom prst="rect">
            <a:avLst/>
          </a:prstGeom>
        </p:spPr>
      </p:pic>
      <p:pic>
        <p:nvPicPr>
          <p:cNvPr id="7170" name="Picture 2" descr="HENGELO - Hans Larsen Tumbler with Light-Up Logo">
            <a:extLst>
              <a:ext uri="{FF2B5EF4-FFF2-40B4-BE49-F238E27FC236}">
                <a16:creationId xmlns:a16="http://schemas.microsoft.com/office/drawing/2014/main" id="{122B00B8-9530-A1A0-B2FA-70000BB78C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" r="16360" b="2295"/>
          <a:stretch/>
        </p:blipFill>
        <p:spPr bwMode="auto">
          <a:xfrm>
            <a:off x="1074553" y="1095538"/>
            <a:ext cx="3811469" cy="463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ENGELO - Hans Larsen Tumbler with Light-Up Logo">
            <a:extLst>
              <a:ext uri="{FF2B5EF4-FFF2-40B4-BE49-F238E27FC236}">
                <a16:creationId xmlns:a16="http://schemas.microsoft.com/office/drawing/2014/main" id="{E102C652-3EC2-B21C-74B1-B479545DE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733" y="2053622"/>
            <a:ext cx="1926494" cy="1926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ENGELO - Hans Larsen Tumbler with Light-Up Logo">
            <a:extLst>
              <a:ext uri="{FF2B5EF4-FFF2-40B4-BE49-F238E27FC236}">
                <a16:creationId xmlns:a16="http://schemas.microsoft.com/office/drawing/2014/main" id="{3ED2D9C0-044E-7864-46B2-FC4725A4F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6975" y="2186564"/>
            <a:ext cx="1517479" cy="1517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B595ECA1-B2A5-9B7C-B3AF-9DA4B57A27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9851917"/>
              </p:ext>
            </p:extLst>
          </p:nvPr>
        </p:nvGraphicFramePr>
        <p:xfrm>
          <a:off x="6748893" y="5640076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69062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KORGAN - Eco Set of Mug, FSC Notebook and Pen">
            <a:extLst>
              <a:ext uri="{FF2B5EF4-FFF2-40B4-BE49-F238E27FC236}">
                <a16:creationId xmlns:a16="http://schemas.microsoft.com/office/drawing/2014/main" id="{AD4CFEC0-D9AA-4EF8-8412-1BED5B7E9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768" y="818245"/>
            <a:ext cx="6173591" cy="593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97EED4AF-3EC7-466B-9854-46FCA15F00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67260" y="261591"/>
            <a:ext cx="1575848" cy="3904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577994" y="4079739"/>
            <a:ext cx="457159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All products plus packaging from sustainable materials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Silicone sleeve helps hold mug with hot liquid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80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pgs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Notebook - 14 x 9 cm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Give Value, Save Ecology when you give out this set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380 ml Mug capacity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50511" y="892021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Korgan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Eco Set of Mug, FSC Notebook and Pen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172" name="Picture 4" descr="KORGAN - Eco Set of Mug, FSC Notebook and Pen">
            <a:extLst>
              <a:ext uri="{FF2B5EF4-FFF2-40B4-BE49-F238E27FC236}">
                <a16:creationId xmlns:a16="http://schemas.microsoft.com/office/drawing/2014/main" id="{45185D7F-C733-40B2-B3A6-D433B0909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7260" y="2006577"/>
            <a:ext cx="2006411" cy="1819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KORGAN - Eco Set of Mug, FSC Notebook and Pen">
            <a:extLst>
              <a:ext uri="{FF2B5EF4-FFF2-40B4-BE49-F238E27FC236}">
                <a16:creationId xmlns:a16="http://schemas.microsoft.com/office/drawing/2014/main" id="{9AA16DD3-3030-4E31-BA04-A2E1A2799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84801" y="2082998"/>
            <a:ext cx="2119919" cy="174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740FFB08-A14A-6731-17BB-59C6CBEDF3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9851917"/>
              </p:ext>
            </p:extLst>
          </p:nvPr>
        </p:nvGraphicFramePr>
        <p:xfrm>
          <a:off x="6748893" y="5640076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786121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CAMPINA - Giftology A5 Hard Cover Notebook with Metal Pen">
            <a:extLst>
              <a:ext uri="{FF2B5EF4-FFF2-40B4-BE49-F238E27FC236}">
                <a16:creationId xmlns:a16="http://schemas.microsoft.com/office/drawing/2014/main" id="{02717997-26D5-7806-2EE3-9231DD5E36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4" b="17628"/>
          <a:stretch/>
        </p:blipFill>
        <p:spPr bwMode="auto">
          <a:xfrm>
            <a:off x="3833799" y="3719479"/>
            <a:ext cx="2452664" cy="165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AMPINA - Giftology A5 Hard Cover Notebook with Metal Pen - Red">
            <a:extLst>
              <a:ext uri="{FF2B5EF4-FFF2-40B4-BE49-F238E27FC236}">
                <a16:creationId xmlns:a16="http://schemas.microsoft.com/office/drawing/2014/main" id="{830602BE-AD52-8052-1E86-928778138E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7" r="31566"/>
          <a:stretch/>
        </p:blipFill>
        <p:spPr bwMode="auto">
          <a:xfrm>
            <a:off x="856066" y="751934"/>
            <a:ext cx="2883157" cy="5152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40476" y="4028498"/>
            <a:ext cx="44078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Pen Attaches To The Magnet On The Notebook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160 Pages ; 80 gsm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Gift Box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Value Deal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34698" y="813530"/>
            <a:ext cx="49928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Campina Hard Cover Notebook with Metal Pen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AutoShape 4" descr="SAJADA - Soft Suede Prayer Mat with Velvet Pouc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605D4A9-DAD0-CEEA-7E91-98D65526689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9833" y="405067"/>
            <a:ext cx="1394986" cy="451854"/>
          </a:xfrm>
          <a:prstGeom prst="rect">
            <a:avLst/>
          </a:prstGeom>
        </p:spPr>
      </p:pic>
      <p:pic>
        <p:nvPicPr>
          <p:cNvPr id="8196" name="Picture 4" descr="Viewer">
            <a:extLst>
              <a:ext uri="{FF2B5EF4-FFF2-40B4-BE49-F238E27FC236}">
                <a16:creationId xmlns:a16="http://schemas.microsoft.com/office/drawing/2014/main" id="{F5F96A23-3E6C-8329-F193-3EACCC0870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8" r="31129"/>
          <a:stretch/>
        </p:blipFill>
        <p:spPr bwMode="auto">
          <a:xfrm>
            <a:off x="6663345" y="1767637"/>
            <a:ext cx="1267961" cy="2205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4705366B-0A45-A44D-C7B0-9007C970E0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9851917"/>
              </p:ext>
            </p:extLst>
          </p:nvPr>
        </p:nvGraphicFramePr>
        <p:xfrm>
          <a:off x="6748893" y="5640076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978147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ALMELO - Hans Larsen Insulated Flask &amp; Tumbler Set - Silver">
            <a:extLst>
              <a:ext uri="{FF2B5EF4-FFF2-40B4-BE49-F238E27FC236}">
                <a16:creationId xmlns:a16="http://schemas.microsoft.com/office/drawing/2014/main" id="{2CF74FF4-EB0E-84F4-808C-114F902827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5" t="4826" r="8834" b="6963"/>
          <a:stretch/>
        </p:blipFill>
        <p:spPr bwMode="auto">
          <a:xfrm>
            <a:off x="961281" y="330964"/>
            <a:ext cx="4841824" cy="604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ALMELO - Hans Larsen Insulated Flask &amp;amp; Tumbler Set - Silver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44445" y="2151171"/>
            <a:ext cx="2544533" cy="216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72535" y="4304653"/>
            <a:ext cx="45715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High quality, elegant set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Flask Capacity 600ml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Tumbler Capacity 180ml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37130" y="972237"/>
            <a:ext cx="4992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Almelo Insulated Drinkware Set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AAB4D8E-E11B-44AE-8773-867A26EB76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72535" y="372244"/>
            <a:ext cx="1735504" cy="326682"/>
          </a:xfrm>
          <a:prstGeom prst="rect">
            <a:avLst/>
          </a:prstGeom>
        </p:spPr>
      </p:pic>
      <p:pic>
        <p:nvPicPr>
          <p:cNvPr id="9218" name="Picture 2" descr="ALMELO - Hans Larsen Insulated Flask &amp; Tumbler Set - Silver">
            <a:extLst>
              <a:ext uri="{FF2B5EF4-FFF2-40B4-BE49-F238E27FC236}">
                <a16:creationId xmlns:a16="http://schemas.microsoft.com/office/drawing/2014/main" id="{1BBB6E62-6049-70BF-BEA9-77CF8D34CB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8" r="18095"/>
          <a:stretch/>
        </p:blipFill>
        <p:spPr bwMode="auto">
          <a:xfrm>
            <a:off x="7905188" y="2151171"/>
            <a:ext cx="1179701" cy="165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ALMELO - Hans Larsen Insulated Flask &amp; Tumbler Set - Silver">
            <a:extLst>
              <a:ext uri="{FF2B5EF4-FFF2-40B4-BE49-F238E27FC236}">
                <a16:creationId xmlns:a16="http://schemas.microsoft.com/office/drawing/2014/main" id="{422D212E-4B1E-984D-7DF7-C7CA7784F6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7" r="15738"/>
          <a:stretch/>
        </p:blipFill>
        <p:spPr bwMode="auto">
          <a:xfrm>
            <a:off x="6572378" y="2100224"/>
            <a:ext cx="1257982" cy="177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276F8E4B-380D-A73B-9E13-072265E7E6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9851917"/>
              </p:ext>
            </p:extLst>
          </p:nvPr>
        </p:nvGraphicFramePr>
        <p:xfrm>
          <a:off x="6748893" y="5640076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936611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537131" y="4094421"/>
            <a:ext cx="393836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Bamboo &amp; Packaging-sustainable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Double wall stainless steel insulating vacuum flask with bamboo lid and handle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Stainless steel lunchbox with 2 cutlery utensils and an attachable polyester band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37130" y="781737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Chaves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Lunch Box and </a:t>
            </a:r>
          </a:p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Vacuum Bottle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013AD0C-D8D5-4C58-903E-9846169988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72535" y="372244"/>
            <a:ext cx="1735504" cy="326682"/>
          </a:xfrm>
          <a:prstGeom prst="rect">
            <a:avLst/>
          </a:prstGeom>
        </p:spPr>
      </p:pic>
      <p:pic>
        <p:nvPicPr>
          <p:cNvPr id="15" name="Picture 2" descr="[GSHL 180] CHAVES - Hans Larsen Set of Lunch Box and Vacuum Bottle (678×683)">
            <a:extLst>
              <a:ext uri="{FF2B5EF4-FFF2-40B4-BE49-F238E27FC236}">
                <a16:creationId xmlns:a16="http://schemas.microsoft.com/office/drawing/2014/main" id="{F4CD19E9-87FA-4317-BDB3-333045D96D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7086" y="170545"/>
            <a:ext cx="4740574" cy="635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94D971B-6BF0-438D-998F-4681840D5C9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2535" y="1891512"/>
            <a:ext cx="592457" cy="1962956"/>
          </a:xfrm>
          <a:prstGeom prst="rect">
            <a:avLst/>
          </a:prstGeom>
        </p:spPr>
      </p:pic>
      <p:pic>
        <p:nvPicPr>
          <p:cNvPr id="17" name="Picture 4" descr="CHAVES - Hans Larsen Set of Lunch Box and Vacuum Bottle (800×800)">
            <a:extLst>
              <a:ext uri="{FF2B5EF4-FFF2-40B4-BE49-F238E27FC236}">
                <a16:creationId xmlns:a16="http://schemas.microsoft.com/office/drawing/2014/main" id="{24DAA577-3CA4-4DEC-B75E-257D792AFB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45525" y="2485345"/>
            <a:ext cx="1791802" cy="1125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HAVES - HANS LARSEN Set of Lunch Box and Vacuum Bottle (1024×608)">
            <a:extLst>
              <a:ext uri="{FF2B5EF4-FFF2-40B4-BE49-F238E27FC236}">
                <a16:creationId xmlns:a16="http://schemas.microsoft.com/office/drawing/2014/main" id="{A55C7F54-FB3F-4273-91A7-50514835A0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47211" y="2638546"/>
            <a:ext cx="1907703" cy="944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3D10BCAA-8161-D999-8425-626EBECA1C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9851917"/>
              </p:ext>
            </p:extLst>
          </p:nvPr>
        </p:nvGraphicFramePr>
        <p:xfrm>
          <a:off x="6748893" y="5640076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269251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576817" y="2586068"/>
            <a:ext cx="23839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SS Water Bottle with easy Grip &amp; Flat Sides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Bottle, Notebook &amp; Pen Set In Gift Box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Pen With German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Dokumental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® Ink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216 Pages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Thermo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PU Notebook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76817" y="940487"/>
            <a:ext cx="49928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Argaki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Gift Set Bottle, Notebook and Pen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098" name="Picture 2" descr="ARGAKI - SANTHOME Gift Set- SS Bottle, Notebook and Pen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90973" y="1525646"/>
            <a:ext cx="3304513" cy="363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C0C09EA-6AB3-0522-4546-47B088BE7FF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7890" y="362654"/>
            <a:ext cx="1922843" cy="3897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FCFDAF-B41B-9B29-A6EA-63257C64A9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215" y="0"/>
            <a:ext cx="6204222" cy="6858000"/>
          </a:xfrm>
          <a:prstGeom prst="rect">
            <a:avLst/>
          </a:prstGeom>
        </p:spPr>
      </p:pic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FE040AE2-BD62-16BD-8FA1-32AA5004FB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9851917"/>
              </p:ext>
            </p:extLst>
          </p:nvPr>
        </p:nvGraphicFramePr>
        <p:xfrm>
          <a:off x="6748893" y="5640076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293010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577994" y="4030667"/>
            <a:ext cx="47849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216 Ruled Pages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Notebook &amp; Pen Set In Gift Box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Pen With German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Dokumental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® Ink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Modern Notebook With Legendary Flair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77994" y="851080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Tomar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Set Of PU Thermo Notebook And Pen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0BB5690-2F7B-4109-98B0-932EB749F09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0814" y="368704"/>
            <a:ext cx="1922843" cy="389730"/>
          </a:xfrm>
          <a:prstGeom prst="rect">
            <a:avLst/>
          </a:prstGeom>
        </p:spPr>
      </p:pic>
      <p:pic>
        <p:nvPicPr>
          <p:cNvPr id="21506" name="Picture 2" descr="TOMAR - SANTHOME Set Of PU Thermo Notebook And Pen - Black">
            <a:extLst>
              <a:ext uri="{FF2B5EF4-FFF2-40B4-BE49-F238E27FC236}">
                <a16:creationId xmlns:a16="http://schemas.microsoft.com/office/drawing/2014/main" id="{47935A49-1272-4110-98E9-8F3E60F6E3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77994" y="1834759"/>
            <a:ext cx="1794183" cy="2195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0A9374C0-FB24-8D08-5378-86F7939A689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492" y="217371"/>
            <a:ext cx="6263945" cy="6263945"/>
          </a:xfrm>
          <a:prstGeom prst="rect">
            <a:avLst/>
          </a:prstGeom>
        </p:spPr>
      </p:pic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6BE9C5C4-8A93-8161-2F19-9A1D19D529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5006628"/>
              </p:ext>
            </p:extLst>
          </p:nvPr>
        </p:nvGraphicFramePr>
        <p:xfrm>
          <a:off x="6748893" y="5175383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28235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6023</Words>
  <Application>Microsoft Office PowerPoint</Application>
  <PresentationFormat>Widescreen</PresentationFormat>
  <Paragraphs>1593</Paragraphs>
  <Slides>107</Slides>
  <Notes>106</Notes>
  <HiddenSlides>1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107</vt:i4>
      </vt:variant>
    </vt:vector>
  </HeadingPairs>
  <TitlesOfParts>
    <vt:vector size="119" baseType="lpstr">
      <vt:lpstr>-apple-system</vt:lpstr>
      <vt:lpstr>Arial</vt:lpstr>
      <vt:lpstr>Avenir LT Std 45 Book</vt:lpstr>
      <vt:lpstr>Avenir LT Std 65 Medium</vt:lpstr>
      <vt:lpstr>Avenir Next LT Pro Light</vt:lpstr>
      <vt:lpstr>Calibri</vt:lpstr>
      <vt:lpstr>Calibri Light</vt:lpstr>
      <vt:lpstr>GothamXNarrow-Book</vt:lpstr>
      <vt:lpstr>Helvetica Neue</vt:lpstr>
      <vt:lpstr>Nunito</vt:lpstr>
      <vt:lpstr>Tw Cen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2022-10-28T08:36:58Z</dcterms:created>
  <dcterms:modified xsi:type="dcterms:W3CDTF">2025-02-04T14:21:35Z</dcterms:modified>
</cp:coreProperties>
</file>